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42"/>
  </p:notesMasterIdLst>
  <p:handoutMasterIdLst>
    <p:handoutMasterId r:id="rId43"/>
  </p:handoutMasterIdLst>
  <p:sldIdLst>
    <p:sldId id="332" r:id="rId2"/>
    <p:sldId id="326" r:id="rId3"/>
    <p:sldId id="317" r:id="rId4"/>
    <p:sldId id="333" r:id="rId5"/>
    <p:sldId id="334" r:id="rId6"/>
    <p:sldId id="320" r:id="rId7"/>
    <p:sldId id="319" r:id="rId8"/>
    <p:sldId id="294" r:id="rId9"/>
    <p:sldId id="296" r:id="rId10"/>
    <p:sldId id="335" r:id="rId11"/>
    <p:sldId id="297" r:id="rId12"/>
    <p:sldId id="298" r:id="rId13"/>
    <p:sldId id="357" r:id="rId14"/>
    <p:sldId id="341" r:id="rId15"/>
    <p:sldId id="323" r:id="rId16"/>
    <p:sldId id="336" r:id="rId17"/>
    <p:sldId id="337" r:id="rId18"/>
    <p:sldId id="338" r:id="rId19"/>
    <p:sldId id="339" r:id="rId20"/>
    <p:sldId id="340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  <p:sldId id="351" r:id="rId31"/>
    <p:sldId id="321" r:id="rId32"/>
    <p:sldId id="328" r:id="rId33"/>
    <p:sldId id="352" r:id="rId34"/>
    <p:sldId id="355" r:id="rId35"/>
    <p:sldId id="354" r:id="rId36"/>
    <p:sldId id="356" r:id="rId37"/>
    <p:sldId id="322" r:id="rId38"/>
    <p:sldId id="300" r:id="rId39"/>
    <p:sldId id="307" r:id="rId40"/>
    <p:sldId id="299" r:id="rId41"/>
  </p:sldIdLst>
  <p:sldSz cx="9144000" cy="6858000" type="screen4x3"/>
  <p:notesSz cx="6834188" cy="9979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onotype Corsiva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E389"/>
    <a:srgbClr val="FFAD93"/>
    <a:srgbClr val="CC3300"/>
    <a:srgbClr val="5F9127"/>
    <a:srgbClr val="E923A2"/>
    <a:srgbClr val="F59DD6"/>
    <a:srgbClr val="F7C3B3"/>
    <a:srgbClr val="F08A6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8504" autoAdjust="0"/>
  </p:normalViewPr>
  <p:slideViewPr>
    <p:cSldViewPr>
      <p:cViewPr varScale="1">
        <p:scale>
          <a:sx n="73" d="100"/>
          <a:sy n="73" d="100"/>
        </p:scale>
        <p:origin x="-12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136" y="-90"/>
      </p:cViewPr>
      <p:guideLst>
        <p:guide orient="horz" pos="3144"/>
        <p:guide pos="215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iagrams/_rels/data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_rels/drawing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BCF164-D4F6-401A-818C-7EC3EFB10352}" type="doc">
      <dgm:prSet loTypeId="urn:microsoft.com/office/officeart/2005/8/layout/vProcess5" loCatId="process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95B2A3F-52B9-4F40-B3A9-18F428F87843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Получение дошкольного образования может начаться в любой момент, начиная с 2 мес.</a:t>
          </a:r>
          <a:endParaRPr lang="ru-RU" sz="1600" dirty="0">
            <a:solidFill>
              <a:schemeClr val="tx1"/>
            </a:solidFill>
          </a:endParaRPr>
        </a:p>
      </dgm:t>
    </dgm:pt>
    <dgm:pt modelId="{7772FD68-6536-4A70-8CC7-556647246BE3}" type="parTrans" cxnId="{ACDAF502-41E4-4AAC-9939-FD9725D9A425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766D01FA-401D-4207-8143-80F6F519EC11}" type="sibTrans" cxnId="{ACDAF502-41E4-4AAC-9939-FD9725D9A425}">
      <dgm:prSet custT="1"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9DF2011D-067F-42AB-8726-AB8809B5A833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Структурные подразделения одной организации  (группы) могут реализовывать разные программы</a:t>
          </a:r>
          <a:endParaRPr lang="ru-RU" sz="1600" dirty="0">
            <a:solidFill>
              <a:schemeClr val="tx1"/>
            </a:solidFill>
          </a:endParaRPr>
        </a:p>
      </dgm:t>
    </dgm:pt>
    <dgm:pt modelId="{98A98FCA-4AF2-4341-8001-DD2DF84C2BBA}" type="parTrans" cxnId="{02BA1000-2AA5-4DC5-8738-862A0312A54A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C9CC7AF1-EFA6-46A3-A69D-00F605E9C6E3}" type="sibTrans" cxnId="{02BA1000-2AA5-4DC5-8738-862A0312A54A}">
      <dgm:prSet custT="1"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137FDD6C-6C6B-4F76-8F3F-A075FD563388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</a:rPr>
            <a:t>Программа определяет основной комплекс характеристик дошкольного образования: объем, содержание, планируемые результаты в виде целевых ориентиров</a:t>
          </a:r>
          <a:endParaRPr lang="ru-RU" sz="1400" dirty="0">
            <a:solidFill>
              <a:schemeClr val="tx1"/>
            </a:solidFill>
          </a:endParaRPr>
        </a:p>
      </dgm:t>
    </dgm:pt>
    <dgm:pt modelId="{83A80FDE-CF92-4368-98A6-7FF8A18B2205}" type="parTrans" cxnId="{B9838C0B-18AF-4D09-AEF4-6EAF480E90E8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D86C922A-C829-472E-B03F-361D43F08284}" type="sibTrans" cxnId="{B9838C0B-18AF-4D09-AEF4-6EAF480E90E8}">
      <dgm:prSet custT="1"/>
      <dgm:spPr/>
      <dgm:t>
        <a:bodyPr/>
        <a:lstStyle/>
        <a:p>
          <a:endParaRPr lang="ru-RU" sz="3200">
            <a:solidFill>
              <a:schemeClr val="tx1"/>
            </a:solidFill>
          </a:endParaRPr>
        </a:p>
      </dgm:t>
    </dgm:pt>
    <dgm:pt modelId="{9F209350-4E56-4BB1-AC81-B1EAB7663EFB}">
      <dgm:prSet phldrT="[Текст]" custT="1"/>
      <dgm:spPr/>
      <dgm:t>
        <a:bodyPr/>
        <a:lstStyle/>
        <a:p>
          <a:r>
            <a:rPr lang="ru-RU" sz="1600" dirty="0" smtClean="0">
              <a:solidFill>
                <a:schemeClr val="tx1"/>
              </a:solidFill>
            </a:rPr>
            <a:t>Программа реализуется в течение всего времени пребывания в образовательной организации </a:t>
          </a:r>
          <a:endParaRPr lang="ru-RU" sz="1600" dirty="0">
            <a:solidFill>
              <a:schemeClr val="tx1"/>
            </a:solidFill>
          </a:endParaRPr>
        </a:p>
      </dgm:t>
    </dgm:pt>
    <dgm:pt modelId="{3ADDC645-5BC3-4DA8-8E7B-F32BC655BB3C}" type="parTrans" cxnId="{2AC8469E-FDB9-481B-BC0E-20473C3C512E}">
      <dgm:prSet/>
      <dgm:spPr/>
      <dgm:t>
        <a:bodyPr/>
        <a:lstStyle/>
        <a:p>
          <a:endParaRPr lang="ru-RU" sz="2400"/>
        </a:p>
      </dgm:t>
    </dgm:pt>
    <dgm:pt modelId="{BF28A860-DAA2-40F9-8420-5DB765312493}" type="sibTrans" cxnId="{2AC8469E-FDB9-481B-BC0E-20473C3C512E}">
      <dgm:prSet/>
      <dgm:spPr/>
      <dgm:t>
        <a:bodyPr/>
        <a:lstStyle/>
        <a:p>
          <a:endParaRPr lang="ru-RU" sz="2400"/>
        </a:p>
      </dgm:t>
    </dgm:pt>
    <dgm:pt modelId="{E4E54CE0-E15A-4BAA-B826-5D780F59C644}" type="pres">
      <dgm:prSet presAssocID="{42BCF164-D4F6-401A-818C-7EC3EFB1035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69D1886-D22B-455E-9C52-F41B9A481906}" type="pres">
      <dgm:prSet presAssocID="{42BCF164-D4F6-401A-818C-7EC3EFB10352}" presName="dummyMaxCanvas" presStyleCnt="0">
        <dgm:presLayoutVars/>
      </dgm:prSet>
      <dgm:spPr/>
    </dgm:pt>
    <dgm:pt modelId="{93F57BD0-9A2A-46BD-91AB-65C6FC08AB5E}" type="pres">
      <dgm:prSet presAssocID="{42BCF164-D4F6-401A-818C-7EC3EFB10352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065118-B359-4991-BC05-C83008A786FB}" type="pres">
      <dgm:prSet presAssocID="{42BCF164-D4F6-401A-818C-7EC3EFB10352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AFB74C-6DB8-4D73-86DB-10CB32DD0521}" type="pres">
      <dgm:prSet presAssocID="{42BCF164-D4F6-401A-818C-7EC3EFB10352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66EDD9-00BD-4A63-8235-F602C93C9789}" type="pres">
      <dgm:prSet presAssocID="{42BCF164-D4F6-401A-818C-7EC3EFB10352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07CF57-F4F0-4DBC-89CF-6DA09114E65D}" type="pres">
      <dgm:prSet presAssocID="{42BCF164-D4F6-401A-818C-7EC3EFB10352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48B638-4C85-4714-8894-69832222C5E8}" type="pres">
      <dgm:prSet presAssocID="{42BCF164-D4F6-401A-818C-7EC3EFB10352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FB1BCA-C91F-482C-B971-9FF0FDC00A33}" type="pres">
      <dgm:prSet presAssocID="{42BCF164-D4F6-401A-818C-7EC3EFB10352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E3F546-A9C1-4551-BF64-9DDFEC8DA18D}" type="pres">
      <dgm:prSet presAssocID="{42BCF164-D4F6-401A-818C-7EC3EFB10352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7A374C-8E68-4147-95D2-B5C72E5A4D33}" type="pres">
      <dgm:prSet presAssocID="{42BCF164-D4F6-401A-818C-7EC3EFB10352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0A6C1F-B722-4F39-B962-45124982B825}" type="pres">
      <dgm:prSet presAssocID="{42BCF164-D4F6-401A-818C-7EC3EFB10352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1C1CE7-CAFD-4C1A-8E63-4250E5FB87C0}" type="pres">
      <dgm:prSet presAssocID="{42BCF164-D4F6-401A-818C-7EC3EFB10352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D6034D-AB26-4B89-B141-4054113D7F40}" type="presOf" srcId="{695B2A3F-52B9-4F40-B3A9-18F428F87843}" destId="{93F57BD0-9A2A-46BD-91AB-65C6FC08AB5E}" srcOrd="0" destOrd="0" presId="urn:microsoft.com/office/officeart/2005/8/layout/vProcess5"/>
    <dgm:cxn modelId="{B9838C0B-18AF-4D09-AEF4-6EAF480E90E8}" srcId="{42BCF164-D4F6-401A-818C-7EC3EFB10352}" destId="{137FDD6C-6C6B-4F76-8F3F-A075FD563388}" srcOrd="2" destOrd="0" parTransId="{83A80FDE-CF92-4368-98A6-7FF8A18B2205}" sibTransId="{D86C922A-C829-472E-B03F-361D43F08284}"/>
    <dgm:cxn modelId="{2AC8469E-FDB9-481B-BC0E-20473C3C512E}" srcId="{42BCF164-D4F6-401A-818C-7EC3EFB10352}" destId="{9F209350-4E56-4BB1-AC81-B1EAB7663EFB}" srcOrd="3" destOrd="0" parTransId="{3ADDC645-5BC3-4DA8-8E7B-F32BC655BB3C}" sibTransId="{BF28A860-DAA2-40F9-8420-5DB765312493}"/>
    <dgm:cxn modelId="{D80A98B4-8B5B-4B5A-924B-4B649900FD27}" type="presOf" srcId="{766D01FA-401D-4207-8143-80F6F519EC11}" destId="{2807CF57-F4F0-4DBC-89CF-6DA09114E65D}" srcOrd="0" destOrd="0" presId="urn:microsoft.com/office/officeart/2005/8/layout/vProcess5"/>
    <dgm:cxn modelId="{247F976E-E665-47B5-8C0D-AB47ED75A542}" type="presOf" srcId="{C9CC7AF1-EFA6-46A3-A69D-00F605E9C6E3}" destId="{B048B638-4C85-4714-8894-69832222C5E8}" srcOrd="0" destOrd="0" presId="urn:microsoft.com/office/officeart/2005/8/layout/vProcess5"/>
    <dgm:cxn modelId="{02BA1000-2AA5-4DC5-8738-862A0312A54A}" srcId="{42BCF164-D4F6-401A-818C-7EC3EFB10352}" destId="{9DF2011D-067F-42AB-8726-AB8809B5A833}" srcOrd="1" destOrd="0" parTransId="{98A98FCA-4AF2-4341-8001-DD2DF84C2BBA}" sibTransId="{C9CC7AF1-EFA6-46A3-A69D-00F605E9C6E3}"/>
    <dgm:cxn modelId="{753B6B1D-DD75-4CB0-A02B-9261CF9DD890}" type="presOf" srcId="{D86C922A-C829-472E-B03F-361D43F08284}" destId="{C9FB1BCA-C91F-482C-B971-9FF0FDC00A33}" srcOrd="0" destOrd="0" presId="urn:microsoft.com/office/officeart/2005/8/layout/vProcess5"/>
    <dgm:cxn modelId="{FD9BCDE6-48F7-4C41-A201-31E0DC76D650}" type="presOf" srcId="{9F209350-4E56-4BB1-AC81-B1EAB7663EFB}" destId="{A566EDD9-00BD-4A63-8235-F602C93C9789}" srcOrd="0" destOrd="0" presId="urn:microsoft.com/office/officeart/2005/8/layout/vProcess5"/>
    <dgm:cxn modelId="{984EE5A6-6627-4A05-B4AE-FBB4630A51C3}" type="presOf" srcId="{9DF2011D-067F-42AB-8726-AB8809B5A833}" destId="{53065118-B359-4991-BC05-C83008A786FB}" srcOrd="0" destOrd="0" presId="urn:microsoft.com/office/officeart/2005/8/layout/vProcess5"/>
    <dgm:cxn modelId="{95C5DE73-D3D2-4D31-9360-BEAE853A827C}" type="presOf" srcId="{42BCF164-D4F6-401A-818C-7EC3EFB10352}" destId="{E4E54CE0-E15A-4BAA-B826-5D780F59C644}" srcOrd="0" destOrd="0" presId="urn:microsoft.com/office/officeart/2005/8/layout/vProcess5"/>
    <dgm:cxn modelId="{ACDAF502-41E4-4AAC-9939-FD9725D9A425}" srcId="{42BCF164-D4F6-401A-818C-7EC3EFB10352}" destId="{695B2A3F-52B9-4F40-B3A9-18F428F87843}" srcOrd="0" destOrd="0" parTransId="{7772FD68-6536-4A70-8CC7-556647246BE3}" sibTransId="{766D01FA-401D-4207-8143-80F6F519EC11}"/>
    <dgm:cxn modelId="{7DBF42F8-0CB0-404D-930A-FFEB587C561E}" type="presOf" srcId="{137FDD6C-6C6B-4F76-8F3F-A075FD563388}" destId="{100A6C1F-B722-4F39-B962-45124982B825}" srcOrd="1" destOrd="0" presId="urn:microsoft.com/office/officeart/2005/8/layout/vProcess5"/>
    <dgm:cxn modelId="{14CCCDE2-3C50-4EE7-B581-DF7CEC6BF4FF}" type="presOf" srcId="{695B2A3F-52B9-4F40-B3A9-18F428F87843}" destId="{4BE3F546-A9C1-4551-BF64-9DDFEC8DA18D}" srcOrd="1" destOrd="0" presId="urn:microsoft.com/office/officeart/2005/8/layout/vProcess5"/>
    <dgm:cxn modelId="{869BEB86-F158-4025-B81C-B1B4CA1BED4F}" type="presOf" srcId="{137FDD6C-6C6B-4F76-8F3F-A075FD563388}" destId="{CFAFB74C-6DB8-4D73-86DB-10CB32DD0521}" srcOrd="0" destOrd="0" presId="urn:microsoft.com/office/officeart/2005/8/layout/vProcess5"/>
    <dgm:cxn modelId="{E469B3FF-2B77-4D6E-97A3-86C73DD1D62E}" type="presOf" srcId="{9DF2011D-067F-42AB-8726-AB8809B5A833}" destId="{887A374C-8E68-4147-95D2-B5C72E5A4D33}" srcOrd="1" destOrd="0" presId="urn:microsoft.com/office/officeart/2005/8/layout/vProcess5"/>
    <dgm:cxn modelId="{116C15C4-170D-4110-9D5B-1DCB3996F8AE}" type="presOf" srcId="{9F209350-4E56-4BB1-AC81-B1EAB7663EFB}" destId="{931C1CE7-CAFD-4C1A-8E63-4250E5FB87C0}" srcOrd="1" destOrd="0" presId="urn:microsoft.com/office/officeart/2005/8/layout/vProcess5"/>
    <dgm:cxn modelId="{904D162C-A0F4-4F2F-B98E-D87AD193AB12}" type="presParOf" srcId="{E4E54CE0-E15A-4BAA-B826-5D780F59C644}" destId="{F69D1886-D22B-455E-9C52-F41B9A481906}" srcOrd="0" destOrd="0" presId="urn:microsoft.com/office/officeart/2005/8/layout/vProcess5"/>
    <dgm:cxn modelId="{D6B8FE9D-0474-46A5-AA58-4F5479B5BC87}" type="presParOf" srcId="{E4E54CE0-E15A-4BAA-B826-5D780F59C644}" destId="{93F57BD0-9A2A-46BD-91AB-65C6FC08AB5E}" srcOrd="1" destOrd="0" presId="urn:microsoft.com/office/officeart/2005/8/layout/vProcess5"/>
    <dgm:cxn modelId="{A8A9D7B7-1A2E-4A7E-B0BE-5E1417A2794A}" type="presParOf" srcId="{E4E54CE0-E15A-4BAA-B826-5D780F59C644}" destId="{53065118-B359-4991-BC05-C83008A786FB}" srcOrd="2" destOrd="0" presId="urn:microsoft.com/office/officeart/2005/8/layout/vProcess5"/>
    <dgm:cxn modelId="{60A80FD5-B956-42E2-A3A7-AD80C451801F}" type="presParOf" srcId="{E4E54CE0-E15A-4BAA-B826-5D780F59C644}" destId="{CFAFB74C-6DB8-4D73-86DB-10CB32DD0521}" srcOrd="3" destOrd="0" presId="urn:microsoft.com/office/officeart/2005/8/layout/vProcess5"/>
    <dgm:cxn modelId="{A4EF2968-C83E-4129-91D4-C435C712B0D0}" type="presParOf" srcId="{E4E54CE0-E15A-4BAA-B826-5D780F59C644}" destId="{A566EDD9-00BD-4A63-8235-F602C93C9789}" srcOrd="4" destOrd="0" presId="urn:microsoft.com/office/officeart/2005/8/layout/vProcess5"/>
    <dgm:cxn modelId="{E6934A32-4A80-4746-BD15-945BC0CF4A63}" type="presParOf" srcId="{E4E54CE0-E15A-4BAA-B826-5D780F59C644}" destId="{2807CF57-F4F0-4DBC-89CF-6DA09114E65D}" srcOrd="5" destOrd="0" presId="urn:microsoft.com/office/officeart/2005/8/layout/vProcess5"/>
    <dgm:cxn modelId="{0839C563-57C3-474D-A844-3E5C28177F4C}" type="presParOf" srcId="{E4E54CE0-E15A-4BAA-B826-5D780F59C644}" destId="{B048B638-4C85-4714-8894-69832222C5E8}" srcOrd="6" destOrd="0" presId="urn:microsoft.com/office/officeart/2005/8/layout/vProcess5"/>
    <dgm:cxn modelId="{C96A18AB-DC36-4442-A79E-5A8336180FB4}" type="presParOf" srcId="{E4E54CE0-E15A-4BAA-B826-5D780F59C644}" destId="{C9FB1BCA-C91F-482C-B971-9FF0FDC00A33}" srcOrd="7" destOrd="0" presId="urn:microsoft.com/office/officeart/2005/8/layout/vProcess5"/>
    <dgm:cxn modelId="{AB8E2BCA-253F-47FB-8180-0070F9E71A9B}" type="presParOf" srcId="{E4E54CE0-E15A-4BAA-B826-5D780F59C644}" destId="{4BE3F546-A9C1-4551-BF64-9DDFEC8DA18D}" srcOrd="8" destOrd="0" presId="urn:microsoft.com/office/officeart/2005/8/layout/vProcess5"/>
    <dgm:cxn modelId="{7567296C-024F-4392-B895-E9D7CF7668D7}" type="presParOf" srcId="{E4E54CE0-E15A-4BAA-B826-5D780F59C644}" destId="{887A374C-8E68-4147-95D2-B5C72E5A4D33}" srcOrd="9" destOrd="0" presId="urn:microsoft.com/office/officeart/2005/8/layout/vProcess5"/>
    <dgm:cxn modelId="{0F80D85B-D87B-4711-9C2B-6A568B2C16B0}" type="presParOf" srcId="{E4E54CE0-E15A-4BAA-B826-5D780F59C644}" destId="{100A6C1F-B722-4F39-B962-45124982B825}" srcOrd="10" destOrd="0" presId="urn:microsoft.com/office/officeart/2005/8/layout/vProcess5"/>
    <dgm:cxn modelId="{BAD6AC0C-43BB-44F6-A3EF-21055DB2BACF}" type="presParOf" srcId="{E4E54CE0-E15A-4BAA-B826-5D780F59C644}" destId="{931C1CE7-CAFD-4C1A-8E63-4250E5FB87C0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4FF846A-2723-4E76-8EDA-2099FD5190B0}" type="doc">
      <dgm:prSet loTypeId="urn:microsoft.com/office/officeart/2008/layout/VerticalCurvedList" loCatId="list" qsTypeId="urn:microsoft.com/office/officeart/2005/8/quickstyle/3d2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DB7C402F-11E6-4279-BF8F-1247248508AB}">
      <dgm:prSet phldrT="[Текст]"/>
      <dgm:spPr/>
      <dgm:t>
        <a:bodyPr/>
        <a:lstStyle/>
        <a:p>
          <a:r>
            <a:rPr lang="ru-RU" dirty="0" smtClean="0"/>
            <a:t>Социально- коммуникативное развитие </a:t>
          </a:r>
          <a:endParaRPr lang="ru-RU" dirty="0"/>
        </a:p>
      </dgm:t>
    </dgm:pt>
    <dgm:pt modelId="{029A36B2-ABA4-4006-B86D-A5E62865088A}" type="parTrans" cxnId="{B96E91FE-764F-4367-9105-265CBAE3477E}">
      <dgm:prSet/>
      <dgm:spPr/>
      <dgm:t>
        <a:bodyPr/>
        <a:lstStyle/>
        <a:p>
          <a:endParaRPr lang="ru-RU"/>
        </a:p>
      </dgm:t>
    </dgm:pt>
    <dgm:pt modelId="{43CD6D58-0E14-4110-BDB5-BD290C79FD66}" type="sibTrans" cxnId="{B96E91FE-764F-4367-9105-265CBAE3477E}">
      <dgm:prSet/>
      <dgm:spPr/>
      <dgm:t>
        <a:bodyPr/>
        <a:lstStyle/>
        <a:p>
          <a:endParaRPr lang="ru-RU"/>
        </a:p>
      </dgm:t>
    </dgm:pt>
    <dgm:pt modelId="{A989A793-ADA7-4325-835A-BDCDE19A21FA}">
      <dgm:prSet/>
      <dgm:spPr/>
      <dgm:t>
        <a:bodyPr/>
        <a:lstStyle/>
        <a:p>
          <a:r>
            <a:rPr lang="ru-RU" dirty="0" smtClean="0"/>
            <a:t>познавательное развитие </a:t>
          </a:r>
          <a:endParaRPr lang="ru-RU" dirty="0"/>
        </a:p>
      </dgm:t>
    </dgm:pt>
    <dgm:pt modelId="{32E861B6-4A78-4F92-B6F1-185148E6291D}" type="parTrans" cxnId="{D928DFA5-6ECB-466D-B6DF-D3B0C92C012C}">
      <dgm:prSet/>
      <dgm:spPr/>
      <dgm:t>
        <a:bodyPr/>
        <a:lstStyle/>
        <a:p>
          <a:endParaRPr lang="ru-RU"/>
        </a:p>
      </dgm:t>
    </dgm:pt>
    <dgm:pt modelId="{E2496151-C142-4946-B34F-842F3EECA756}" type="sibTrans" cxnId="{D928DFA5-6ECB-466D-B6DF-D3B0C92C012C}">
      <dgm:prSet/>
      <dgm:spPr/>
      <dgm:t>
        <a:bodyPr/>
        <a:lstStyle/>
        <a:p>
          <a:endParaRPr lang="ru-RU"/>
        </a:p>
      </dgm:t>
    </dgm:pt>
    <dgm:pt modelId="{7BB6319E-0974-454E-B92E-AE6605E6B2E9}">
      <dgm:prSet/>
      <dgm:spPr/>
      <dgm:t>
        <a:bodyPr/>
        <a:lstStyle/>
        <a:p>
          <a:r>
            <a:rPr lang="ru-RU" dirty="0" smtClean="0"/>
            <a:t>Речевое развитие</a:t>
          </a:r>
          <a:endParaRPr lang="ru-RU" dirty="0"/>
        </a:p>
      </dgm:t>
    </dgm:pt>
    <dgm:pt modelId="{924019AD-07C2-49C7-9566-C8EF80E21986}" type="parTrans" cxnId="{A8B9F222-1791-41D7-B173-897A500D421E}">
      <dgm:prSet/>
      <dgm:spPr/>
      <dgm:t>
        <a:bodyPr/>
        <a:lstStyle/>
        <a:p>
          <a:endParaRPr lang="ru-RU"/>
        </a:p>
      </dgm:t>
    </dgm:pt>
    <dgm:pt modelId="{63D434B1-0E32-45C9-834F-F321F00CCB75}" type="sibTrans" cxnId="{A8B9F222-1791-41D7-B173-897A500D421E}">
      <dgm:prSet/>
      <dgm:spPr/>
      <dgm:t>
        <a:bodyPr/>
        <a:lstStyle/>
        <a:p>
          <a:endParaRPr lang="ru-RU"/>
        </a:p>
      </dgm:t>
    </dgm:pt>
    <dgm:pt modelId="{9F98BDA7-7F62-4D58-AB24-481871A47EFC}">
      <dgm:prSet/>
      <dgm:spPr/>
      <dgm:t>
        <a:bodyPr/>
        <a:lstStyle/>
        <a:p>
          <a:r>
            <a:rPr lang="ru-RU" dirty="0" smtClean="0"/>
            <a:t> физическое развитие </a:t>
          </a:r>
          <a:endParaRPr lang="ru-RU" dirty="0"/>
        </a:p>
      </dgm:t>
    </dgm:pt>
    <dgm:pt modelId="{FE00F0B2-D9EF-4D87-A92B-A2F7EFA77D22}" type="parTrans" cxnId="{86CF2D55-2CD8-4996-9244-257CBA9FD7DC}">
      <dgm:prSet/>
      <dgm:spPr/>
      <dgm:t>
        <a:bodyPr/>
        <a:lstStyle/>
        <a:p>
          <a:endParaRPr lang="ru-RU"/>
        </a:p>
      </dgm:t>
    </dgm:pt>
    <dgm:pt modelId="{488CE148-316A-4156-A2C6-CFC72AA4594B}" type="sibTrans" cxnId="{86CF2D55-2CD8-4996-9244-257CBA9FD7DC}">
      <dgm:prSet/>
      <dgm:spPr/>
      <dgm:t>
        <a:bodyPr/>
        <a:lstStyle/>
        <a:p>
          <a:endParaRPr lang="ru-RU"/>
        </a:p>
      </dgm:t>
    </dgm:pt>
    <dgm:pt modelId="{1DC7B4B2-DA9A-4405-9EA6-0BB1F9603B70}">
      <dgm:prSet/>
      <dgm:spPr/>
      <dgm:t>
        <a:bodyPr/>
        <a:lstStyle/>
        <a:p>
          <a:r>
            <a:rPr lang="ru-RU" dirty="0" smtClean="0"/>
            <a:t> художественно-эстетическое развитие </a:t>
          </a:r>
          <a:endParaRPr lang="ru-RU" dirty="0"/>
        </a:p>
      </dgm:t>
    </dgm:pt>
    <dgm:pt modelId="{D92C6451-90FE-4A6F-9B46-2683DAEB0623}" type="parTrans" cxnId="{FD01C83E-5C36-4904-8260-2413870385DB}">
      <dgm:prSet/>
      <dgm:spPr/>
      <dgm:t>
        <a:bodyPr/>
        <a:lstStyle/>
        <a:p>
          <a:endParaRPr lang="ru-RU"/>
        </a:p>
      </dgm:t>
    </dgm:pt>
    <dgm:pt modelId="{5358CA6A-4621-499A-98F0-75E2ED50DD3D}" type="sibTrans" cxnId="{FD01C83E-5C36-4904-8260-2413870385DB}">
      <dgm:prSet/>
      <dgm:spPr/>
      <dgm:t>
        <a:bodyPr/>
        <a:lstStyle/>
        <a:p>
          <a:endParaRPr lang="ru-RU"/>
        </a:p>
      </dgm:t>
    </dgm:pt>
    <dgm:pt modelId="{AC9E44E4-86BF-4A9F-B5FE-234864A32CE8}" type="pres">
      <dgm:prSet presAssocID="{14FF846A-2723-4E76-8EDA-2099FD5190B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488D6A5-63F2-4C47-A083-5A061B873B7E}" type="pres">
      <dgm:prSet presAssocID="{14FF846A-2723-4E76-8EDA-2099FD5190B0}" presName="Name1" presStyleCnt="0"/>
      <dgm:spPr/>
    </dgm:pt>
    <dgm:pt modelId="{1F0F5E89-12E6-440E-A57A-AD3C76406802}" type="pres">
      <dgm:prSet presAssocID="{14FF846A-2723-4E76-8EDA-2099FD5190B0}" presName="cycle" presStyleCnt="0"/>
      <dgm:spPr/>
    </dgm:pt>
    <dgm:pt modelId="{7901AADC-1050-4569-9330-42451315CD37}" type="pres">
      <dgm:prSet presAssocID="{14FF846A-2723-4E76-8EDA-2099FD5190B0}" presName="srcNode" presStyleLbl="node1" presStyleIdx="0" presStyleCnt="5"/>
      <dgm:spPr/>
    </dgm:pt>
    <dgm:pt modelId="{D3975429-E34B-4E39-9AB7-05476C69CAD6}" type="pres">
      <dgm:prSet presAssocID="{14FF846A-2723-4E76-8EDA-2099FD5190B0}" presName="conn" presStyleLbl="parChTrans1D2" presStyleIdx="0" presStyleCnt="1"/>
      <dgm:spPr/>
      <dgm:t>
        <a:bodyPr/>
        <a:lstStyle/>
        <a:p>
          <a:endParaRPr lang="ru-RU"/>
        </a:p>
      </dgm:t>
    </dgm:pt>
    <dgm:pt modelId="{F4FDA727-07B6-4C21-BE0E-C81EEAB881D1}" type="pres">
      <dgm:prSet presAssocID="{14FF846A-2723-4E76-8EDA-2099FD5190B0}" presName="extraNode" presStyleLbl="node1" presStyleIdx="0" presStyleCnt="5"/>
      <dgm:spPr/>
    </dgm:pt>
    <dgm:pt modelId="{3085AAAF-3C64-4CED-ADFB-9FE094268C50}" type="pres">
      <dgm:prSet presAssocID="{14FF846A-2723-4E76-8EDA-2099FD5190B0}" presName="dstNode" presStyleLbl="node1" presStyleIdx="0" presStyleCnt="5"/>
      <dgm:spPr/>
    </dgm:pt>
    <dgm:pt modelId="{F2243F5A-FBA9-448D-977D-096298CBB8E7}" type="pres">
      <dgm:prSet presAssocID="{DB7C402F-11E6-4279-BF8F-1247248508AB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694537-F1D3-4E68-9BA6-18EF992EB7DA}" type="pres">
      <dgm:prSet presAssocID="{DB7C402F-11E6-4279-BF8F-1247248508AB}" presName="accent_1" presStyleCnt="0"/>
      <dgm:spPr/>
    </dgm:pt>
    <dgm:pt modelId="{2F914E4E-D289-4D73-80D6-3CD635170113}" type="pres">
      <dgm:prSet presAssocID="{DB7C402F-11E6-4279-BF8F-1247248508AB}" presName="accentRepeatNode" presStyleLbl="solidFgAcc1" presStyleIdx="0" presStyleCnt="5"/>
      <dgm:spPr/>
    </dgm:pt>
    <dgm:pt modelId="{9B61EB2E-DE7C-4CA6-A90C-5D44CED626EE}" type="pres">
      <dgm:prSet presAssocID="{A989A793-ADA7-4325-835A-BDCDE19A21FA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3B0ABF-4C79-4320-A564-3BDD781DCF28}" type="pres">
      <dgm:prSet presAssocID="{A989A793-ADA7-4325-835A-BDCDE19A21FA}" presName="accent_2" presStyleCnt="0"/>
      <dgm:spPr/>
    </dgm:pt>
    <dgm:pt modelId="{EC6EEFC2-FE05-433D-B824-1FECBBD20133}" type="pres">
      <dgm:prSet presAssocID="{A989A793-ADA7-4325-835A-BDCDE19A21FA}" presName="accentRepeatNode" presStyleLbl="solidFgAcc1" presStyleIdx="1" presStyleCnt="5"/>
      <dgm:spPr/>
    </dgm:pt>
    <dgm:pt modelId="{7891A7C1-0D36-44AB-90F7-3CF5DCB819A5}" type="pres">
      <dgm:prSet presAssocID="{7BB6319E-0974-454E-B92E-AE6605E6B2E9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910A54-2393-408B-BAF2-F4FE95645998}" type="pres">
      <dgm:prSet presAssocID="{7BB6319E-0974-454E-B92E-AE6605E6B2E9}" presName="accent_3" presStyleCnt="0"/>
      <dgm:spPr/>
    </dgm:pt>
    <dgm:pt modelId="{B342F442-F422-4D4D-ACFD-A5F5034DB8E2}" type="pres">
      <dgm:prSet presAssocID="{7BB6319E-0974-454E-B92E-AE6605E6B2E9}" presName="accentRepeatNode" presStyleLbl="solidFgAcc1" presStyleIdx="2" presStyleCnt="5"/>
      <dgm:spPr/>
    </dgm:pt>
    <dgm:pt modelId="{59B5107F-5A06-4559-8E8B-86915A883208}" type="pres">
      <dgm:prSet presAssocID="{1DC7B4B2-DA9A-4405-9EA6-0BB1F9603B70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208329-404F-46E7-A0FC-56EF42A7087A}" type="pres">
      <dgm:prSet presAssocID="{1DC7B4B2-DA9A-4405-9EA6-0BB1F9603B70}" presName="accent_4" presStyleCnt="0"/>
      <dgm:spPr/>
    </dgm:pt>
    <dgm:pt modelId="{F9B3D2BC-8728-4FE6-A5AB-240CA194AF34}" type="pres">
      <dgm:prSet presAssocID="{1DC7B4B2-DA9A-4405-9EA6-0BB1F9603B70}" presName="accentRepeatNode" presStyleLbl="solidFgAcc1" presStyleIdx="3" presStyleCnt="5"/>
      <dgm:spPr/>
    </dgm:pt>
    <dgm:pt modelId="{2338CC4D-EAED-477A-9CCC-149C8B1338CE}" type="pres">
      <dgm:prSet presAssocID="{9F98BDA7-7F62-4D58-AB24-481871A47EFC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035324-6BD4-43B5-A979-5A5BC57E64C9}" type="pres">
      <dgm:prSet presAssocID="{9F98BDA7-7F62-4D58-AB24-481871A47EFC}" presName="accent_5" presStyleCnt="0"/>
      <dgm:spPr/>
    </dgm:pt>
    <dgm:pt modelId="{BAFE0C04-1F87-49D4-AB71-B98C5F29FD63}" type="pres">
      <dgm:prSet presAssocID="{9F98BDA7-7F62-4D58-AB24-481871A47EFC}" presName="accentRepeatNode" presStyleLbl="solidFgAcc1" presStyleIdx="4" presStyleCnt="5"/>
      <dgm:spPr/>
    </dgm:pt>
  </dgm:ptLst>
  <dgm:cxnLst>
    <dgm:cxn modelId="{337C4389-E959-473E-B61A-7FA95957CACC}" type="presOf" srcId="{1DC7B4B2-DA9A-4405-9EA6-0BB1F9603B70}" destId="{59B5107F-5A06-4559-8E8B-86915A883208}" srcOrd="0" destOrd="0" presId="urn:microsoft.com/office/officeart/2008/layout/VerticalCurvedList"/>
    <dgm:cxn modelId="{8D6089DF-975E-46C7-BAEE-C837320EC89D}" type="presOf" srcId="{14FF846A-2723-4E76-8EDA-2099FD5190B0}" destId="{AC9E44E4-86BF-4A9F-B5FE-234864A32CE8}" srcOrd="0" destOrd="0" presId="urn:microsoft.com/office/officeart/2008/layout/VerticalCurvedList"/>
    <dgm:cxn modelId="{B96E91FE-764F-4367-9105-265CBAE3477E}" srcId="{14FF846A-2723-4E76-8EDA-2099FD5190B0}" destId="{DB7C402F-11E6-4279-BF8F-1247248508AB}" srcOrd="0" destOrd="0" parTransId="{029A36B2-ABA4-4006-B86D-A5E62865088A}" sibTransId="{43CD6D58-0E14-4110-BDB5-BD290C79FD66}"/>
    <dgm:cxn modelId="{258F342F-85D6-45BA-90A2-F1323DF94512}" type="presOf" srcId="{9F98BDA7-7F62-4D58-AB24-481871A47EFC}" destId="{2338CC4D-EAED-477A-9CCC-149C8B1338CE}" srcOrd="0" destOrd="0" presId="urn:microsoft.com/office/officeart/2008/layout/VerticalCurvedList"/>
    <dgm:cxn modelId="{86CF2D55-2CD8-4996-9244-257CBA9FD7DC}" srcId="{14FF846A-2723-4E76-8EDA-2099FD5190B0}" destId="{9F98BDA7-7F62-4D58-AB24-481871A47EFC}" srcOrd="4" destOrd="0" parTransId="{FE00F0B2-D9EF-4D87-A92B-A2F7EFA77D22}" sibTransId="{488CE148-316A-4156-A2C6-CFC72AA4594B}"/>
    <dgm:cxn modelId="{6AEE309A-442F-41F7-B9BE-1BBF6318912E}" type="presOf" srcId="{DB7C402F-11E6-4279-BF8F-1247248508AB}" destId="{F2243F5A-FBA9-448D-977D-096298CBB8E7}" srcOrd="0" destOrd="0" presId="urn:microsoft.com/office/officeart/2008/layout/VerticalCurvedList"/>
    <dgm:cxn modelId="{FD01C83E-5C36-4904-8260-2413870385DB}" srcId="{14FF846A-2723-4E76-8EDA-2099FD5190B0}" destId="{1DC7B4B2-DA9A-4405-9EA6-0BB1F9603B70}" srcOrd="3" destOrd="0" parTransId="{D92C6451-90FE-4A6F-9B46-2683DAEB0623}" sibTransId="{5358CA6A-4621-499A-98F0-75E2ED50DD3D}"/>
    <dgm:cxn modelId="{A8B9F222-1791-41D7-B173-897A500D421E}" srcId="{14FF846A-2723-4E76-8EDA-2099FD5190B0}" destId="{7BB6319E-0974-454E-B92E-AE6605E6B2E9}" srcOrd="2" destOrd="0" parTransId="{924019AD-07C2-49C7-9566-C8EF80E21986}" sibTransId="{63D434B1-0E32-45C9-834F-F321F00CCB75}"/>
    <dgm:cxn modelId="{D928DFA5-6ECB-466D-B6DF-D3B0C92C012C}" srcId="{14FF846A-2723-4E76-8EDA-2099FD5190B0}" destId="{A989A793-ADA7-4325-835A-BDCDE19A21FA}" srcOrd="1" destOrd="0" parTransId="{32E861B6-4A78-4F92-B6F1-185148E6291D}" sibTransId="{E2496151-C142-4946-B34F-842F3EECA756}"/>
    <dgm:cxn modelId="{C5A4A541-BC13-4013-BAAB-E582EE3F04F5}" type="presOf" srcId="{43CD6D58-0E14-4110-BDB5-BD290C79FD66}" destId="{D3975429-E34B-4E39-9AB7-05476C69CAD6}" srcOrd="0" destOrd="0" presId="urn:microsoft.com/office/officeart/2008/layout/VerticalCurvedList"/>
    <dgm:cxn modelId="{E8AE3579-784F-4D00-BEAC-31559E55D76C}" type="presOf" srcId="{7BB6319E-0974-454E-B92E-AE6605E6B2E9}" destId="{7891A7C1-0D36-44AB-90F7-3CF5DCB819A5}" srcOrd="0" destOrd="0" presId="urn:microsoft.com/office/officeart/2008/layout/VerticalCurvedList"/>
    <dgm:cxn modelId="{811F9A88-39C1-423E-869D-7E11CA6FE56C}" type="presOf" srcId="{A989A793-ADA7-4325-835A-BDCDE19A21FA}" destId="{9B61EB2E-DE7C-4CA6-A90C-5D44CED626EE}" srcOrd="0" destOrd="0" presId="urn:microsoft.com/office/officeart/2008/layout/VerticalCurvedList"/>
    <dgm:cxn modelId="{7D2B70CF-9A2E-4EF1-B936-3651EA16FDA0}" type="presParOf" srcId="{AC9E44E4-86BF-4A9F-B5FE-234864A32CE8}" destId="{C488D6A5-63F2-4C47-A083-5A061B873B7E}" srcOrd="0" destOrd="0" presId="urn:microsoft.com/office/officeart/2008/layout/VerticalCurvedList"/>
    <dgm:cxn modelId="{5CEACD8D-B9B4-4E94-B8EE-AA5CFBA0E85B}" type="presParOf" srcId="{C488D6A5-63F2-4C47-A083-5A061B873B7E}" destId="{1F0F5E89-12E6-440E-A57A-AD3C76406802}" srcOrd="0" destOrd="0" presId="urn:microsoft.com/office/officeart/2008/layout/VerticalCurvedList"/>
    <dgm:cxn modelId="{95BFAB1F-E54F-4467-B489-1444EFAC0DA1}" type="presParOf" srcId="{1F0F5E89-12E6-440E-A57A-AD3C76406802}" destId="{7901AADC-1050-4569-9330-42451315CD37}" srcOrd="0" destOrd="0" presId="urn:microsoft.com/office/officeart/2008/layout/VerticalCurvedList"/>
    <dgm:cxn modelId="{9B2489EC-C3D9-42C9-995B-CACF6984B27E}" type="presParOf" srcId="{1F0F5E89-12E6-440E-A57A-AD3C76406802}" destId="{D3975429-E34B-4E39-9AB7-05476C69CAD6}" srcOrd="1" destOrd="0" presId="urn:microsoft.com/office/officeart/2008/layout/VerticalCurvedList"/>
    <dgm:cxn modelId="{206FE656-3E2A-41FC-8458-688844301667}" type="presParOf" srcId="{1F0F5E89-12E6-440E-A57A-AD3C76406802}" destId="{F4FDA727-07B6-4C21-BE0E-C81EEAB881D1}" srcOrd="2" destOrd="0" presId="urn:microsoft.com/office/officeart/2008/layout/VerticalCurvedList"/>
    <dgm:cxn modelId="{E4117628-95E3-47B1-B54D-42D04EC02FDA}" type="presParOf" srcId="{1F0F5E89-12E6-440E-A57A-AD3C76406802}" destId="{3085AAAF-3C64-4CED-ADFB-9FE094268C50}" srcOrd="3" destOrd="0" presId="urn:microsoft.com/office/officeart/2008/layout/VerticalCurvedList"/>
    <dgm:cxn modelId="{9160405B-126A-4DF0-AC82-6186528E7BD6}" type="presParOf" srcId="{C488D6A5-63F2-4C47-A083-5A061B873B7E}" destId="{F2243F5A-FBA9-448D-977D-096298CBB8E7}" srcOrd="1" destOrd="0" presId="urn:microsoft.com/office/officeart/2008/layout/VerticalCurvedList"/>
    <dgm:cxn modelId="{196C3A40-0CAB-483A-9697-84CB72E6A8DB}" type="presParOf" srcId="{C488D6A5-63F2-4C47-A083-5A061B873B7E}" destId="{C0694537-F1D3-4E68-9BA6-18EF992EB7DA}" srcOrd="2" destOrd="0" presId="urn:microsoft.com/office/officeart/2008/layout/VerticalCurvedList"/>
    <dgm:cxn modelId="{0403CDCC-494D-4B3E-B79D-C333CEC2F43F}" type="presParOf" srcId="{C0694537-F1D3-4E68-9BA6-18EF992EB7DA}" destId="{2F914E4E-D289-4D73-80D6-3CD635170113}" srcOrd="0" destOrd="0" presId="urn:microsoft.com/office/officeart/2008/layout/VerticalCurvedList"/>
    <dgm:cxn modelId="{7CBDD40A-0B1D-4227-B605-C04E127B5A21}" type="presParOf" srcId="{C488D6A5-63F2-4C47-A083-5A061B873B7E}" destId="{9B61EB2E-DE7C-4CA6-A90C-5D44CED626EE}" srcOrd="3" destOrd="0" presId="urn:microsoft.com/office/officeart/2008/layout/VerticalCurvedList"/>
    <dgm:cxn modelId="{2A3BC1C5-BE26-4A68-ABF0-56A5B40C2965}" type="presParOf" srcId="{C488D6A5-63F2-4C47-A083-5A061B873B7E}" destId="{FB3B0ABF-4C79-4320-A564-3BDD781DCF28}" srcOrd="4" destOrd="0" presId="urn:microsoft.com/office/officeart/2008/layout/VerticalCurvedList"/>
    <dgm:cxn modelId="{5672E03C-C863-490B-9BAB-CA88C2CD2FEC}" type="presParOf" srcId="{FB3B0ABF-4C79-4320-A564-3BDD781DCF28}" destId="{EC6EEFC2-FE05-433D-B824-1FECBBD20133}" srcOrd="0" destOrd="0" presId="urn:microsoft.com/office/officeart/2008/layout/VerticalCurvedList"/>
    <dgm:cxn modelId="{2C033550-D6C0-4519-BECA-1648D9F923ED}" type="presParOf" srcId="{C488D6A5-63F2-4C47-A083-5A061B873B7E}" destId="{7891A7C1-0D36-44AB-90F7-3CF5DCB819A5}" srcOrd="5" destOrd="0" presId="urn:microsoft.com/office/officeart/2008/layout/VerticalCurvedList"/>
    <dgm:cxn modelId="{B3B9FBD8-6428-4C37-8855-A62A9928E8FF}" type="presParOf" srcId="{C488D6A5-63F2-4C47-A083-5A061B873B7E}" destId="{DD910A54-2393-408B-BAF2-F4FE95645998}" srcOrd="6" destOrd="0" presId="urn:microsoft.com/office/officeart/2008/layout/VerticalCurvedList"/>
    <dgm:cxn modelId="{012100B8-9154-4400-8F56-1FE2BF487706}" type="presParOf" srcId="{DD910A54-2393-408B-BAF2-F4FE95645998}" destId="{B342F442-F422-4D4D-ACFD-A5F5034DB8E2}" srcOrd="0" destOrd="0" presId="urn:microsoft.com/office/officeart/2008/layout/VerticalCurvedList"/>
    <dgm:cxn modelId="{47C8B819-D6CC-48E1-A9D7-5785DE897EB3}" type="presParOf" srcId="{C488D6A5-63F2-4C47-A083-5A061B873B7E}" destId="{59B5107F-5A06-4559-8E8B-86915A883208}" srcOrd="7" destOrd="0" presId="urn:microsoft.com/office/officeart/2008/layout/VerticalCurvedList"/>
    <dgm:cxn modelId="{EA3AF9DE-9794-4A19-B1B2-832D4C198361}" type="presParOf" srcId="{C488D6A5-63F2-4C47-A083-5A061B873B7E}" destId="{D8208329-404F-46E7-A0FC-56EF42A7087A}" srcOrd="8" destOrd="0" presId="urn:microsoft.com/office/officeart/2008/layout/VerticalCurvedList"/>
    <dgm:cxn modelId="{8267B723-155F-4D6E-AE47-3B6D1F620D18}" type="presParOf" srcId="{D8208329-404F-46E7-A0FC-56EF42A7087A}" destId="{F9B3D2BC-8728-4FE6-A5AB-240CA194AF34}" srcOrd="0" destOrd="0" presId="urn:microsoft.com/office/officeart/2008/layout/VerticalCurvedList"/>
    <dgm:cxn modelId="{85F3FC46-0B3B-4EDA-BD05-C16C4EEC6955}" type="presParOf" srcId="{C488D6A5-63F2-4C47-A083-5A061B873B7E}" destId="{2338CC4D-EAED-477A-9CCC-149C8B1338CE}" srcOrd="9" destOrd="0" presId="urn:microsoft.com/office/officeart/2008/layout/VerticalCurvedList"/>
    <dgm:cxn modelId="{A7C00523-C30A-477D-98A4-526A6BC60586}" type="presParOf" srcId="{C488D6A5-63F2-4C47-A083-5A061B873B7E}" destId="{DD035324-6BD4-43B5-A979-5A5BC57E64C9}" srcOrd="10" destOrd="0" presId="urn:microsoft.com/office/officeart/2008/layout/VerticalCurvedList"/>
    <dgm:cxn modelId="{E169F759-D967-43AB-93A2-C7F70F3FD7BA}" type="presParOf" srcId="{DD035324-6BD4-43B5-A979-5A5BC57E64C9}" destId="{BAFE0C04-1F87-49D4-AB71-B98C5F29FD63}" srcOrd="0" destOrd="0" presId="urn:microsoft.com/office/officeart/2008/layout/VerticalCurvedList"/>
  </dgm:cxnLst>
  <dgm:bg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A88043-ADBE-409C-BA3F-3BDB2A9DDBCA}" type="doc">
      <dgm:prSet loTypeId="urn:microsoft.com/office/officeart/2005/8/layout/vList6" loCatId="list" qsTypeId="urn:microsoft.com/office/officeart/2005/8/quickstyle/simple5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04F04418-F6EC-4103-AA2D-1AD7A4FF6259}">
      <dgm:prSet phldrT="[Текст]" custT="1"/>
      <dgm:spPr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ru-RU" sz="2000" dirty="0" smtClean="0"/>
            <a:t>Младенческий возраст</a:t>
          </a:r>
        </a:p>
        <a:p>
          <a:r>
            <a:rPr lang="ru-RU" sz="1800" dirty="0" smtClean="0"/>
            <a:t>(от 2 м. до 1 г.) </a:t>
          </a:r>
        </a:p>
        <a:p>
          <a:r>
            <a:rPr lang="ru-RU" sz="1800" dirty="0" smtClean="0"/>
            <a:t> 4</a:t>
          </a:r>
          <a:endParaRPr lang="ru-RU" sz="1800" dirty="0"/>
        </a:p>
      </dgm:t>
    </dgm:pt>
    <dgm:pt modelId="{1595F74A-07D8-41B8-9C74-210742C7502B}" type="parTrans" cxnId="{371C75EE-7BA0-48E7-9FB0-748839BC815F}">
      <dgm:prSet/>
      <dgm:spPr/>
      <dgm:t>
        <a:bodyPr/>
        <a:lstStyle/>
        <a:p>
          <a:endParaRPr lang="ru-RU" sz="1600"/>
        </a:p>
      </dgm:t>
    </dgm:pt>
    <dgm:pt modelId="{6CA20DFF-727F-4D12-B6A7-F9BFE5395966}" type="sibTrans" cxnId="{371C75EE-7BA0-48E7-9FB0-748839BC815F}">
      <dgm:prSet/>
      <dgm:spPr/>
      <dgm:t>
        <a:bodyPr/>
        <a:lstStyle/>
        <a:p>
          <a:endParaRPr lang="ru-RU" sz="1600"/>
        </a:p>
      </dgm:t>
    </dgm:pt>
    <dgm:pt modelId="{FD65A8C4-C765-4B4B-B55A-FB452ED959BB}">
      <dgm:prSet phldrT="[Текст]" custT="1"/>
      <dgm:spPr/>
      <dgm:t>
        <a:bodyPr/>
        <a:lstStyle/>
        <a:p>
          <a:r>
            <a:rPr lang="ru-RU" sz="1400" dirty="0" smtClean="0"/>
            <a:t>непосредственное эмоциональное общение с взрослым, </a:t>
          </a:r>
          <a:endParaRPr lang="ru-RU" sz="1400" dirty="0"/>
        </a:p>
      </dgm:t>
    </dgm:pt>
    <dgm:pt modelId="{7317FAE5-5FF5-4BC7-BDCD-23BEAB465B0A}" type="parTrans" cxnId="{8EE8D475-3143-4CFA-86D8-DADC7645EDA0}">
      <dgm:prSet/>
      <dgm:spPr/>
      <dgm:t>
        <a:bodyPr/>
        <a:lstStyle/>
        <a:p>
          <a:endParaRPr lang="ru-RU" sz="1600"/>
        </a:p>
      </dgm:t>
    </dgm:pt>
    <dgm:pt modelId="{6675F298-03BB-4D0B-8B4C-09372D31D846}" type="sibTrans" cxnId="{8EE8D475-3143-4CFA-86D8-DADC7645EDA0}">
      <dgm:prSet/>
      <dgm:spPr/>
      <dgm:t>
        <a:bodyPr/>
        <a:lstStyle/>
        <a:p>
          <a:endParaRPr lang="ru-RU" sz="1600"/>
        </a:p>
      </dgm:t>
    </dgm:pt>
    <dgm:pt modelId="{026449EB-4E38-4593-884F-88DD1F7D9CD7}">
      <dgm:prSet phldrT="[Текст]" custT="1"/>
      <dgm:spPr/>
      <dgm:t>
        <a:bodyPr/>
        <a:lstStyle/>
        <a:p>
          <a:r>
            <a:rPr lang="ru-RU" sz="2000" dirty="0" smtClean="0"/>
            <a:t>Ранний возраст </a:t>
          </a:r>
          <a:r>
            <a:rPr lang="ru-RU" sz="1800" dirty="0" smtClean="0"/>
            <a:t>( от 1г.  до 3 лет)</a:t>
          </a:r>
        </a:p>
        <a:p>
          <a:r>
            <a:rPr lang="ru-RU" sz="1800" dirty="0" smtClean="0"/>
            <a:t>6  </a:t>
          </a:r>
          <a:endParaRPr lang="ru-RU" sz="1800" dirty="0"/>
        </a:p>
      </dgm:t>
    </dgm:pt>
    <dgm:pt modelId="{91A5BDB7-A081-4B28-814E-258B77A58054}" type="parTrans" cxnId="{09DD4EAF-4A30-4486-8422-7854AF654D93}">
      <dgm:prSet/>
      <dgm:spPr/>
      <dgm:t>
        <a:bodyPr/>
        <a:lstStyle/>
        <a:p>
          <a:endParaRPr lang="ru-RU" sz="1600"/>
        </a:p>
      </dgm:t>
    </dgm:pt>
    <dgm:pt modelId="{ECD1E097-3FA8-46A1-AB2E-39E42F4FCCE1}" type="sibTrans" cxnId="{09DD4EAF-4A30-4486-8422-7854AF654D93}">
      <dgm:prSet/>
      <dgm:spPr/>
      <dgm:t>
        <a:bodyPr/>
        <a:lstStyle/>
        <a:p>
          <a:endParaRPr lang="ru-RU" sz="1600"/>
        </a:p>
      </dgm:t>
    </dgm:pt>
    <dgm:pt modelId="{12FD67AC-E426-4D66-AC7A-7782EAA8AED4}">
      <dgm:prSet phldrT="[Текст]" custT="1"/>
      <dgm:spPr/>
      <dgm:t>
        <a:bodyPr/>
        <a:lstStyle/>
        <a:p>
          <a:r>
            <a:rPr lang="ru-RU" sz="1000" dirty="0" smtClean="0"/>
            <a:t>предметная деятельность и игры с составными и динамическими игрушками;</a:t>
          </a:r>
          <a:endParaRPr lang="ru-RU" sz="1000" dirty="0"/>
        </a:p>
      </dgm:t>
    </dgm:pt>
    <dgm:pt modelId="{FDE9FB64-FE9F-48AB-824D-ABDC77C3BBF5}" type="parTrans" cxnId="{D541C727-6FEA-4304-80A2-4AEC070B9889}">
      <dgm:prSet/>
      <dgm:spPr/>
      <dgm:t>
        <a:bodyPr/>
        <a:lstStyle/>
        <a:p>
          <a:endParaRPr lang="ru-RU" sz="1600"/>
        </a:p>
      </dgm:t>
    </dgm:pt>
    <dgm:pt modelId="{EA45D781-B3BD-4C2A-9D8B-E2D461FD1C8A}" type="sibTrans" cxnId="{D541C727-6FEA-4304-80A2-4AEC070B9889}">
      <dgm:prSet/>
      <dgm:spPr/>
      <dgm:t>
        <a:bodyPr/>
        <a:lstStyle/>
        <a:p>
          <a:endParaRPr lang="ru-RU" sz="1600"/>
        </a:p>
      </dgm:t>
    </dgm:pt>
    <dgm:pt modelId="{63829273-A8AB-4C0E-B923-DC5FB0D399EF}">
      <dgm:prSet phldrT="[Текст]" custT="1"/>
      <dgm:spPr/>
      <dgm:t>
        <a:bodyPr/>
        <a:lstStyle/>
        <a:p>
          <a:r>
            <a:rPr lang="ru-RU" sz="1400" dirty="0" smtClean="0"/>
            <a:t>манипулирование с предметами и познавательно-исследовательские действия, </a:t>
          </a:r>
          <a:endParaRPr lang="ru-RU" sz="1400" dirty="0"/>
        </a:p>
      </dgm:t>
    </dgm:pt>
    <dgm:pt modelId="{07C5BA6F-6376-47F5-9187-65923F3319DC}" type="parTrans" cxnId="{8F5409A7-F159-41C8-A8D1-DAC30720CC56}">
      <dgm:prSet/>
      <dgm:spPr/>
      <dgm:t>
        <a:bodyPr/>
        <a:lstStyle/>
        <a:p>
          <a:endParaRPr lang="ru-RU" sz="1600"/>
        </a:p>
      </dgm:t>
    </dgm:pt>
    <dgm:pt modelId="{21701C05-C8E5-4676-953F-9A781D4EB45A}" type="sibTrans" cxnId="{8F5409A7-F159-41C8-A8D1-DAC30720CC56}">
      <dgm:prSet/>
      <dgm:spPr/>
      <dgm:t>
        <a:bodyPr/>
        <a:lstStyle/>
        <a:p>
          <a:endParaRPr lang="ru-RU" sz="1600"/>
        </a:p>
      </dgm:t>
    </dgm:pt>
    <dgm:pt modelId="{764ADFC9-6182-4B97-AA0C-899092F6860B}">
      <dgm:prSet phldrT="[Текст]" custT="1"/>
      <dgm:spPr/>
      <dgm:t>
        <a:bodyPr/>
        <a:lstStyle/>
        <a:p>
          <a:r>
            <a:rPr lang="ru-RU" sz="1400" dirty="0" smtClean="0"/>
            <a:t>восприятие музыки, детских песен и стихов, </a:t>
          </a:r>
          <a:endParaRPr lang="ru-RU" sz="1400" dirty="0"/>
        </a:p>
      </dgm:t>
    </dgm:pt>
    <dgm:pt modelId="{9C93CEAF-1535-4C84-82C5-F0F8F136596F}" type="parTrans" cxnId="{59C828D9-06F6-4970-A300-A28AB5337461}">
      <dgm:prSet/>
      <dgm:spPr/>
      <dgm:t>
        <a:bodyPr/>
        <a:lstStyle/>
        <a:p>
          <a:endParaRPr lang="ru-RU" sz="1600"/>
        </a:p>
      </dgm:t>
    </dgm:pt>
    <dgm:pt modelId="{B860EB29-F5EF-4132-825E-68511C88E100}" type="sibTrans" cxnId="{59C828D9-06F6-4970-A300-A28AB5337461}">
      <dgm:prSet/>
      <dgm:spPr/>
      <dgm:t>
        <a:bodyPr/>
        <a:lstStyle/>
        <a:p>
          <a:endParaRPr lang="ru-RU" sz="1600"/>
        </a:p>
      </dgm:t>
    </dgm:pt>
    <dgm:pt modelId="{D478ECEC-9BBE-431F-BFA7-D4256FE8ADD7}">
      <dgm:prSet phldrT="[Текст]" custT="1"/>
      <dgm:spPr/>
      <dgm:t>
        <a:bodyPr/>
        <a:lstStyle/>
        <a:p>
          <a:r>
            <a:rPr lang="ru-RU" sz="1400" dirty="0" smtClean="0"/>
            <a:t>двигательная активность и тактильно-двигательные игры</a:t>
          </a:r>
          <a:endParaRPr lang="ru-RU" sz="1400" dirty="0"/>
        </a:p>
      </dgm:t>
    </dgm:pt>
    <dgm:pt modelId="{86BB52FE-B478-4822-A035-1254C4A601E9}" type="parTrans" cxnId="{766F2FBA-F2BA-4901-96FD-74475EC2E9B7}">
      <dgm:prSet/>
      <dgm:spPr/>
      <dgm:t>
        <a:bodyPr/>
        <a:lstStyle/>
        <a:p>
          <a:endParaRPr lang="ru-RU" sz="1600"/>
        </a:p>
      </dgm:t>
    </dgm:pt>
    <dgm:pt modelId="{A13268A4-1A2A-4490-8D9E-3F4C58F3EB6A}" type="sibTrans" cxnId="{766F2FBA-F2BA-4901-96FD-74475EC2E9B7}">
      <dgm:prSet/>
      <dgm:spPr/>
      <dgm:t>
        <a:bodyPr/>
        <a:lstStyle/>
        <a:p>
          <a:endParaRPr lang="ru-RU" sz="1600"/>
        </a:p>
      </dgm:t>
    </dgm:pt>
    <dgm:pt modelId="{649D9EA5-FB44-40C6-A62B-8CBF837C6EBA}">
      <dgm:prSet phldrT="[Текст]" custT="1"/>
      <dgm:spPr/>
      <dgm:t>
        <a:bodyPr/>
        <a:lstStyle/>
        <a:p>
          <a:r>
            <a:rPr lang="ru-RU" sz="1000" dirty="0" smtClean="0"/>
            <a:t> экспериментирование с материалами и веществами (песок, вода, тесто и пр.), </a:t>
          </a:r>
          <a:endParaRPr lang="ru-RU" sz="1000" dirty="0"/>
        </a:p>
      </dgm:t>
    </dgm:pt>
    <dgm:pt modelId="{D4531DDB-CD6D-4143-962F-5BA84FC6F23F}" type="parTrans" cxnId="{BF9E40E6-9DFC-4738-B5A2-529A1D0990BB}">
      <dgm:prSet/>
      <dgm:spPr/>
      <dgm:t>
        <a:bodyPr/>
        <a:lstStyle/>
        <a:p>
          <a:endParaRPr lang="ru-RU" sz="1600"/>
        </a:p>
      </dgm:t>
    </dgm:pt>
    <dgm:pt modelId="{F225CEA5-2EBF-40D5-A1F4-4817A1ED4A68}" type="sibTrans" cxnId="{BF9E40E6-9DFC-4738-B5A2-529A1D0990BB}">
      <dgm:prSet/>
      <dgm:spPr/>
      <dgm:t>
        <a:bodyPr/>
        <a:lstStyle/>
        <a:p>
          <a:endParaRPr lang="ru-RU" sz="1600"/>
        </a:p>
      </dgm:t>
    </dgm:pt>
    <dgm:pt modelId="{29C6A296-A063-4902-84BF-25498C8DEA67}">
      <dgm:prSet phldrT="[Текст]" custT="1"/>
      <dgm:spPr/>
      <dgm:t>
        <a:bodyPr/>
        <a:lstStyle/>
        <a:p>
          <a:r>
            <a:rPr lang="ru-RU" sz="1000" dirty="0" smtClean="0"/>
            <a:t>общение с взрослым и совместные игры со сверстниками под руководством взрослого, </a:t>
          </a:r>
          <a:endParaRPr lang="ru-RU" sz="1000" dirty="0"/>
        </a:p>
      </dgm:t>
    </dgm:pt>
    <dgm:pt modelId="{A5105609-4614-45EF-BD2F-FF82636446C7}" type="parTrans" cxnId="{9EC5B4D2-39AF-4368-9418-A203B6BFA03F}">
      <dgm:prSet/>
      <dgm:spPr/>
      <dgm:t>
        <a:bodyPr/>
        <a:lstStyle/>
        <a:p>
          <a:endParaRPr lang="ru-RU" sz="1600"/>
        </a:p>
      </dgm:t>
    </dgm:pt>
    <dgm:pt modelId="{5FB31C00-043D-4356-908B-AA340AE3BC60}" type="sibTrans" cxnId="{9EC5B4D2-39AF-4368-9418-A203B6BFA03F}">
      <dgm:prSet/>
      <dgm:spPr/>
      <dgm:t>
        <a:bodyPr/>
        <a:lstStyle/>
        <a:p>
          <a:endParaRPr lang="ru-RU" sz="1600"/>
        </a:p>
      </dgm:t>
    </dgm:pt>
    <dgm:pt modelId="{7A3B2E7F-0AEA-4571-8460-B1308E79290F}">
      <dgm:prSet phldrT="[Текст]" custT="1"/>
      <dgm:spPr/>
      <dgm:t>
        <a:bodyPr/>
        <a:lstStyle/>
        <a:p>
          <a:r>
            <a:rPr lang="ru-RU" sz="1000" dirty="0" smtClean="0"/>
            <a:t>самообслуживание и действия с бытовыми предметами-орудиями (ложка, совок, лопатка и пр.), </a:t>
          </a:r>
          <a:endParaRPr lang="ru-RU" sz="1000" dirty="0"/>
        </a:p>
      </dgm:t>
    </dgm:pt>
    <dgm:pt modelId="{1F503683-0E77-4FAF-875B-D35F6B0207F0}" type="parTrans" cxnId="{204A529E-61BE-495C-9322-36A503AE591D}">
      <dgm:prSet/>
      <dgm:spPr/>
      <dgm:t>
        <a:bodyPr/>
        <a:lstStyle/>
        <a:p>
          <a:endParaRPr lang="ru-RU" sz="1600"/>
        </a:p>
      </dgm:t>
    </dgm:pt>
    <dgm:pt modelId="{7D14DB4A-B44B-4047-B139-FD5DBB3C0219}" type="sibTrans" cxnId="{204A529E-61BE-495C-9322-36A503AE591D}">
      <dgm:prSet/>
      <dgm:spPr/>
      <dgm:t>
        <a:bodyPr/>
        <a:lstStyle/>
        <a:p>
          <a:endParaRPr lang="ru-RU" sz="1600"/>
        </a:p>
      </dgm:t>
    </dgm:pt>
    <dgm:pt modelId="{8200CACC-6F8A-4B40-9E28-619FF3C74CAB}">
      <dgm:prSet phldrT="[Текст]" custT="1"/>
      <dgm:spPr/>
      <dgm:t>
        <a:bodyPr/>
        <a:lstStyle/>
        <a:p>
          <a:r>
            <a:rPr lang="ru-RU" sz="1000" dirty="0" smtClean="0"/>
            <a:t>восприятие смысла музыки, сказок, стихов, рассматривание картинок,</a:t>
          </a:r>
          <a:endParaRPr lang="ru-RU" sz="1000" dirty="0"/>
        </a:p>
      </dgm:t>
    </dgm:pt>
    <dgm:pt modelId="{74420C09-C97C-405E-A742-3A6875BB3AFB}" type="parTrans" cxnId="{A80DE3FE-541C-48A2-8A3A-2A8627EFB248}">
      <dgm:prSet/>
      <dgm:spPr/>
      <dgm:t>
        <a:bodyPr/>
        <a:lstStyle/>
        <a:p>
          <a:endParaRPr lang="ru-RU" sz="1600"/>
        </a:p>
      </dgm:t>
    </dgm:pt>
    <dgm:pt modelId="{5F6B8305-33D4-4E2C-91C0-927B49BE3360}" type="sibTrans" cxnId="{A80DE3FE-541C-48A2-8A3A-2A8627EFB248}">
      <dgm:prSet/>
      <dgm:spPr/>
      <dgm:t>
        <a:bodyPr/>
        <a:lstStyle/>
        <a:p>
          <a:endParaRPr lang="ru-RU" sz="1600"/>
        </a:p>
      </dgm:t>
    </dgm:pt>
    <dgm:pt modelId="{313A1E21-1848-413B-AD6E-046EB9F96C08}">
      <dgm:prSet phldrT="[Текст]" custT="1"/>
      <dgm:spPr/>
      <dgm:t>
        <a:bodyPr/>
        <a:lstStyle/>
        <a:p>
          <a:r>
            <a:rPr lang="ru-RU" sz="1000" dirty="0" smtClean="0"/>
            <a:t> двигательная активность;</a:t>
          </a:r>
          <a:endParaRPr lang="ru-RU" sz="1000" dirty="0"/>
        </a:p>
      </dgm:t>
    </dgm:pt>
    <dgm:pt modelId="{B4DB39D2-04D9-43D7-9CB3-2E2C14DEA3CA}" type="parTrans" cxnId="{956AE278-CC25-4082-BB27-A7019F8B2D5A}">
      <dgm:prSet/>
      <dgm:spPr/>
      <dgm:t>
        <a:bodyPr/>
        <a:lstStyle/>
        <a:p>
          <a:endParaRPr lang="ru-RU" sz="1600"/>
        </a:p>
      </dgm:t>
    </dgm:pt>
    <dgm:pt modelId="{080D816F-44A2-460D-ACAC-F4A3AD715337}" type="sibTrans" cxnId="{956AE278-CC25-4082-BB27-A7019F8B2D5A}">
      <dgm:prSet/>
      <dgm:spPr/>
      <dgm:t>
        <a:bodyPr/>
        <a:lstStyle/>
        <a:p>
          <a:endParaRPr lang="ru-RU" sz="1600"/>
        </a:p>
      </dgm:t>
    </dgm:pt>
    <dgm:pt modelId="{855F4076-1908-4AD1-9A61-8B5C9C297B2D}" type="pres">
      <dgm:prSet presAssocID="{23A88043-ADBE-409C-BA3F-3BDB2A9DDBC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57F4607-8969-4518-81D8-9EC59D31D644}" type="pres">
      <dgm:prSet presAssocID="{04F04418-F6EC-4103-AA2D-1AD7A4FF6259}" presName="linNode" presStyleCnt="0"/>
      <dgm:spPr/>
    </dgm:pt>
    <dgm:pt modelId="{D6F712C2-5657-4584-835E-94A724E2C670}" type="pres">
      <dgm:prSet presAssocID="{04F04418-F6EC-4103-AA2D-1AD7A4FF6259}" presName="parentShp" presStyleLbl="node1" presStyleIdx="0" presStyleCnt="2" custScaleX="717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6483EF-9656-4ACC-A2E0-E197B728EA75}" type="pres">
      <dgm:prSet presAssocID="{04F04418-F6EC-4103-AA2D-1AD7A4FF625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E7145D-4FE6-4CAB-B58A-BE2A5C19069A}" type="pres">
      <dgm:prSet presAssocID="{6CA20DFF-727F-4D12-B6A7-F9BFE5395966}" presName="spacing" presStyleCnt="0"/>
      <dgm:spPr/>
    </dgm:pt>
    <dgm:pt modelId="{D122DDE4-653E-4C3A-8C36-D1BD655DE9B8}" type="pres">
      <dgm:prSet presAssocID="{026449EB-4E38-4593-884F-88DD1F7D9CD7}" presName="linNode" presStyleCnt="0"/>
      <dgm:spPr/>
    </dgm:pt>
    <dgm:pt modelId="{90805139-A13B-4348-8E88-9FD63CA476BD}" type="pres">
      <dgm:prSet presAssocID="{026449EB-4E38-4593-884F-88DD1F7D9CD7}" presName="parentShp" presStyleLbl="node1" presStyleIdx="1" presStyleCnt="2" custScaleX="717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D2AD23-AB6D-45A4-89F6-66B88F51EC46}" type="pres">
      <dgm:prSet presAssocID="{026449EB-4E38-4593-884F-88DD1F7D9CD7}" presName="childShp" presStyleLbl="bgAccFollowNode1" presStyleIdx="1" presStyleCnt="2" custScaleY="110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71C75EE-7BA0-48E7-9FB0-748839BC815F}" srcId="{23A88043-ADBE-409C-BA3F-3BDB2A9DDBCA}" destId="{04F04418-F6EC-4103-AA2D-1AD7A4FF6259}" srcOrd="0" destOrd="0" parTransId="{1595F74A-07D8-41B8-9C74-210742C7502B}" sibTransId="{6CA20DFF-727F-4D12-B6A7-F9BFE5395966}"/>
    <dgm:cxn modelId="{BF9E40E6-9DFC-4738-B5A2-529A1D0990BB}" srcId="{026449EB-4E38-4593-884F-88DD1F7D9CD7}" destId="{649D9EA5-FB44-40C6-A62B-8CBF837C6EBA}" srcOrd="1" destOrd="0" parTransId="{D4531DDB-CD6D-4143-962F-5BA84FC6F23F}" sibTransId="{F225CEA5-2EBF-40D5-A1F4-4817A1ED4A68}"/>
    <dgm:cxn modelId="{7FFD1AD3-64F0-4674-87D9-6F884F4C353A}" type="presOf" srcId="{D478ECEC-9BBE-431F-BFA7-D4256FE8ADD7}" destId="{246483EF-9656-4ACC-A2E0-E197B728EA75}" srcOrd="0" destOrd="3" presId="urn:microsoft.com/office/officeart/2005/8/layout/vList6"/>
    <dgm:cxn modelId="{D541C727-6FEA-4304-80A2-4AEC070B9889}" srcId="{026449EB-4E38-4593-884F-88DD1F7D9CD7}" destId="{12FD67AC-E426-4D66-AC7A-7782EAA8AED4}" srcOrd="0" destOrd="0" parTransId="{FDE9FB64-FE9F-48AB-824D-ABDC77C3BBF5}" sibTransId="{EA45D781-B3BD-4C2A-9D8B-E2D461FD1C8A}"/>
    <dgm:cxn modelId="{C51B6CD0-DE06-4582-AE80-71AC7D7B755A}" type="presOf" srcId="{12FD67AC-E426-4D66-AC7A-7782EAA8AED4}" destId="{52D2AD23-AB6D-45A4-89F6-66B88F51EC46}" srcOrd="0" destOrd="0" presId="urn:microsoft.com/office/officeart/2005/8/layout/vList6"/>
    <dgm:cxn modelId="{9EC5B4D2-39AF-4368-9418-A203B6BFA03F}" srcId="{026449EB-4E38-4593-884F-88DD1F7D9CD7}" destId="{29C6A296-A063-4902-84BF-25498C8DEA67}" srcOrd="2" destOrd="0" parTransId="{A5105609-4614-45EF-BD2F-FF82636446C7}" sibTransId="{5FB31C00-043D-4356-908B-AA340AE3BC60}"/>
    <dgm:cxn modelId="{3DFAF482-F8E7-441D-AEBB-B87746D37779}" type="presOf" srcId="{29C6A296-A063-4902-84BF-25498C8DEA67}" destId="{52D2AD23-AB6D-45A4-89F6-66B88F51EC46}" srcOrd="0" destOrd="2" presId="urn:microsoft.com/office/officeart/2005/8/layout/vList6"/>
    <dgm:cxn modelId="{5B3FF2FA-7283-49A4-B8D3-4E788EF4700C}" type="presOf" srcId="{026449EB-4E38-4593-884F-88DD1F7D9CD7}" destId="{90805139-A13B-4348-8E88-9FD63CA476BD}" srcOrd="0" destOrd="0" presId="urn:microsoft.com/office/officeart/2005/8/layout/vList6"/>
    <dgm:cxn modelId="{410C92D2-30EA-4CB0-9C57-553BAEA694E3}" type="presOf" srcId="{649D9EA5-FB44-40C6-A62B-8CBF837C6EBA}" destId="{52D2AD23-AB6D-45A4-89F6-66B88F51EC46}" srcOrd="0" destOrd="1" presId="urn:microsoft.com/office/officeart/2005/8/layout/vList6"/>
    <dgm:cxn modelId="{132C8440-7112-43CD-9B13-204C0B0573A5}" type="presOf" srcId="{7A3B2E7F-0AEA-4571-8460-B1308E79290F}" destId="{52D2AD23-AB6D-45A4-89F6-66B88F51EC46}" srcOrd="0" destOrd="3" presId="urn:microsoft.com/office/officeart/2005/8/layout/vList6"/>
    <dgm:cxn modelId="{56554FDC-508E-4EF4-B7DB-1B0792BF7A03}" type="presOf" srcId="{04F04418-F6EC-4103-AA2D-1AD7A4FF6259}" destId="{D6F712C2-5657-4584-835E-94A724E2C670}" srcOrd="0" destOrd="0" presId="urn:microsoft.com/office/officeart/2005/8/layout/vList6"/>
    <dgm:cxn modelId="{59C828D9-06F6-4970-A300-A28AB5337461}" srcId="{04F04418-F6EC-4103-AA2D-1AD7A4FF6259}" destId="{764ADFC9-6182-4B97-AA0C-899092F6860B}" srcOrd="2" destOrd="0" parTransId="{9C93CEAF-1535-4C84-82C5-F0F8F136596F}" sibTransId="{B860EB29-F5EF-4132-825E-68511C88E100}"/>
    <dgm:cxn modelId="{654A6EF1-B2EA-4B26-8FA2-D10A94C6CB3C}" type="presOf" srcId="{313A1E21-1848-413B-AD6E-046EB9F96C08}" destId="{52D2AD23-AB6D-45A4-89F6-66B88F51EC46}" srcOrd="0" destOrd="5" presId="urn:microsoft.com/office/officeart/2005/8/layout/vList6"/>
    <dgm:cxn modelId="{956AE278-CC25-4082-BB27-A7019F8B2D5A}" srcId="{026449EB-4E38-4593-884F-88DD1F7D9CD7}" destId="{313A1E21-1848-413B-AD6E-046EB9F96C08}" srcOrd="5" destOrd="0" parTransId="{B4DB39D2-04D9-43D7-9CB3-2E2C14DEA3CA}" sibTransId="{080D816F-44A2-460D-ACAC-F4A3AD715337}"/>
    <dgm:cxn modelId="{766F2FBA-F2BA-4901-96FD-74475EC2E9B7}" srcId="{04F04418-F6EC-4103-AA2D-1AD7A4FF6259}" destId="{D478ECEC-9BBE-431F-BFA7-D4256FE8ADD7}" srcOrd="3" destOrd="0" parTransId="{86BB52FE-B478-4822-A035-1254C4A601E9}" sibTransId="{A13268A4-1A2A-4490-8D9E-3F4C58F3EB6A}"/>
    <dgm:cxn modelId="{8EE8D475-3143-4CFA-86D8-DADC7645EDA0}" srcId="{04F04418-F6EC-4103-AA2D-1AD7A4FF6259}" destId="{FD65A8C4-C765-4B4B-B55A-FB452ED959BB}" srcOrd="0" destOrd="0" parTransId="{7317FAE5-5FF5-4BC7-BDCD-23BEAB465B0A}" sibTransId="{6675F298-03BB-4D0B-8B4C-09372D31D846}"/>
    <dgm:cxn modelId="{204A529E-61BE-495C-9322-36A503AE591D}" srcId="{026449EB-4E38-4593-884F-88DD1F7D9CD7}" destId="{7A3B2E7F-0AEA-4571-8460-B1308E79290F}" srcOrd="3" destOrd="0" parTransId="{1F503683-0E77-4FAF-875B-D35F6B0207F0}" sibTransId="{7D14DB4A-B44B-4047-B139-FD5DBB3C0219}"/>
    <dgm:cxn modelId="{A80DE3FE-541C-48A2-8A3A-2A8627EFB248}" srcId="{026449EB-4E38-4593-884F-88DD1F7D9CD7}" destId="{8200CACC-6F8A-4B40-9E28-619FF3C74CAB}" srcOrd="4" destOrd="0" parTransId="{74420C09-C97C-405E-A742-3A6875BB3AFB}" sibTransId="{5F6B8305-33D4-4E2C-91C0-927B49BE3360}"/>
    <dgm:cxn modelId="{09DD4EAF-4A30-4486-8422-7854AF654D93}" srcId="{23A88043-ADBE-409C-BA3F-3BDB2A9DDBCA}" destId="{026449EB-4E38-4593-884F-88DD1F7D9CD7}" srcOrd="1" destOrd="0" parTransId="{91A5BDB7-A081-4B28-814E-258B77A58054}" sibTransId="{ECD1E097-3FA8-46A1-AB2E-39E42F4FCCE1}"/>
    <dgm:cxn modelId="{DDE37A82-6E0B-415F-B08B-360D1B216654}" type="presOf" srcId="{764ADFC9-6182-4B97-AA0C-899092F6860B}" destId="{246483EF-9656-4ACC-A2E0-E197B728EA75}" srcOrd="0" destOrd="2" presId="urn:microsoft.com/office/officeart/2005/8/layout/vList6"/>
    <dgm:cxn modelId="{C83D2A20-2E76-40F9-A7CC-EEA8F4D5E5C8}" type="presOf" srcId="{63829273-A8AB-4C0E-B923-DC5FB0D399EF}" destId="{246483EF-9656-4ACC-A2E0-E197B728EA75}" srcOrd="0" destOrd="1" presId="urn:microsoft.com/office/officeart/2005/8/layout/vList6"/>
    <dgm:cxn modelId="{3335D146-04D7-4A63-B703-6339030CA46A}" type="presOf" srcId="{8200CACC-6F8A-4B40-9E28-619FF3C74CAB}" destId="{52D2AD23-AB6D-45A4-89F6-66B88F51EC46}" srcOrd="0" destOrd="4" presId="urn:microsoft.com/office/officeart/2005/8/layout/vList6"/>
    <dgm:cxn modelId="{65DBD81C-06B8-4016-A837-EC944C7DA2CE}" type="presOf" srcId="{23A88043-ADBE-409C-BA3F-3BDB2A9DDBCA}" destId="{855F4076-1908-4AD1-9A61-8B5C9C297B2D}" srcOrd="0" destOrd="0" presId="urn:microsoft.com/office/officeart/2005/8/layout/vList6"/>
    <dgm:cxn modelId="{DC3C5AEE-C382-427F-90C6-11B1C7C49765}" type="presOf" srcId="{FD65A8C4-C765-4B4B-B55A-FB452ED959BB}" destId="{246483EF-9656-4ACC-A2E0-E197B728EA75}" srcOrd="0" destOrd="0" presId="urn:microsoft.com/office/officeart/2005/8/layout/vList6"/>
    <dgm:cxn modelId="{8F5409A7-F159-41C8-A8D1-DAC30720CC56}" srcId="{04F04418-F6EC-4103-AA2D-1AD7A4FF6259}" destId="{63829273-A8AB-4C0E-B923-DC5FB0D399EF}" srcOrd="1" destOrd="0" parTransId="{07C5BA6F-6376-47F5-9187-65923F3319DC}" sibTransId="{21701C05-C8E5-4676-953F-9A781D4EB45A}"/>
    <dgm:cxn modelId="{8904931B-A140-4DFA-A718-083F8B412721}" type="presParOf" srcId="{855F4076-1908-4AD1-9A61-8B5C9C297B2D}" destId="{A57F4607-8969-4518-81D8-9EC59D31D644}" srcOrd="0" destOrd="0" presId="urn:microsoft.com/office/officeart/2005/8/layout/vList6"/>
    <dgm:cxn modelId="{E28A841E-4F74-4848-BCC9-BBDF9CBB1A9C}" type="presParOf" srcId="{A57F4607-8969-4518-81D8-9EC59D31D644}" destId="{D6F712C2-5657-4584-835E-94A724E2C670}" srcOrd="0" destOrd="0" presId="urn:microsoft.com/office/officeart/2005/8/layout/vList6"/>
    <dgm:cxn modelId="{CB56B4CF-26A3-49BC-9959-723D2B54EE92}" type="presParOf" srcId="{A57F4607-8969-4518-81D8-9EC59D31D644}" destId="{246483EF-9656-4ACC-A2E0-E197B728EA75}" srcOrd="1" destOrd="0" presId="urn:microsoft.com/office/officeart/2005/8/layout/vList6"/>
    <dgm:cxn modelId="{EE58B816-B5FF-4828-98CE-DC13B3E9D1AA}" type="presParOf" srcId="{855F4076-1908-4AD1-9A61-8B5C9C297B2D}" destId="{12E7145D-4FE6-4CAB-B58A-BE2A5C19069A}" srcOrd="1" destOrd="0" presId="urn:microsoft.com/office/officeart/2005/8/layout/vList6"/>
    <dgm:cxn modelId="{3622DB1C-5323-430C-AD77-C24C1B302A79}" type="presParOf" srcId="{855F4076-1908-4AD1-9A61-8B5C9C297B2D}" destId="{D122DDE4-653E-4C3A-8C36-D1BD655DE9B8}" srcOrd="2" destOrd="0" presId="urn:microsoft.com/office/officeart/2005/8/layout/vList6"/>
    <dgm:cxn modelId="{AFB150ED-6D2D-4524-94C3-E37867E70C65}" type="presParOf" srcId="{D122DDE4-653E-4C3A-8C36-D1BD655DE9B8}" destId="{90805139-A13B-4348-8E88-9FD63CA476BD}" srcOrd="0" destOrd="0" presId="urn:microsoft.com/office/officeart/2005/8/layout/vList6"/>
    <dgm:cxn modelId="{86BEAA60-D90B-4B8A-B4FC-AD5855AFCC45}" type="presParOf" srcId="{D122DDE4-653E-4C3A-8C36-D1BD655DE9B8}" destId="{52D2AD23-AB6D-45A4-89F6-66B88F51EC46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A88043-ADBE-409C-BA3F-3BDB2A9DDBCA}" type="doc">
      <dgm:prSet loTypeId="urn:microsoft.com/office/officeart/2005/8/layout/list1" loCatId="list" qsTypeId="urn:microsoft.com/office/officeart/2005/8/quickstyle/simple5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04F04418-F6EC-4103-AA2D-1AD7A4FF6259}">
      <dgm:prSet phldrT="[Текст]" custT="1"/>
      <dgm:spPr/>
      <dgm:t>
        <a:bodyPr/>
        <a:lstStyle/>
        <a:p>
          <a:pPr algn="l"/>
          <a:r>
            <a:rPr lang="ru-RU" sz="2400" b="1" dirty="0" smtClean="0"/>
            <a:t>Виды деятельности  в дошкольном возрасте </a:t>
          </a:r>
        </a:p>
        <a:p>
          <a:pPr algn="ctr"/>
          <a:r>
            <a:rPr lang="ru-RU" sz="2400" b="1" dirty="0" smtClean="0"/>
            <a:t>(от 3 до 8 лет) - 9</a:t>
          </a:r>
          <a:endParaRPr lang="ru-RU" sz="2400" b="1" dirty="0"/>
        </a:p>
      </dgm:t>
    </dgm:pt>
    <dgm:pt modelId="{1595F74A-07D8-41B8-9C74-210742C7502B}" type="parTrans" cxnId="{371C75EE-7BA0-48E7-9FB0-748839BC815F}">
      <dgm:prSet/>
      <dgm:spPr/>
      <dgm:t>
        <a:bodyPr/>
        <a:lstStyle/>
        <a:p>
          <a:endParaRPr lang="ru-RU" sz="1100"/>
        </a:p>
      </dgm:t>
    </dgm:pt>
    <dgm:pt modelId="{6CA20DFF-727F-4D12-B6A7-F9BFE5395966}" type="sibTrans" cxnId="{371C75EE-7BA0-48E7-9FB0-748839BC815F}">
      <dgm:prSet/>
      <dgm:spPr/>
      <dgm:t>
        <a:bodyPr/>
        <a:lstStyle/>
        <a:p>
          <a:endParaRPr lang="ru-RU" sz="1100"/>
        </a:p>
      </dgm:t>
    </dgm:pt>
    <dgm:pt modelId="{1D492EC8-9695-4ABA-BF20-743461885FEA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коммуникативная</a:t>
          </a:r>
          <a:r>
            <a:rPr lang="ru-RU" sz="1600" dirty="0" smtClean="0"/>
            <a:t> (общение и взаимодействие со взрослыми и сверстниками), </a:t>
          </a:r>
          <a:endParaRPr lang="ru-RU" sz="1600" dirty="0"/>
        </a:p>
      </dgm:t>
    </dgm:pt>
    <dgm:pt modelId="{08E219DD-6155-43F4-AF70-BF3E39D90504}" type="parTrans" cxnId="{56F9F003-6B50-490E-A0BE-94C7C67B850E}">
      <dgm:prSet/>
      <dgm:spPr/>
      <dgm:t>
        <a:bodyPr/>
        <a:lstStyle/>
        <a:p>
          <a:endParaRPr lang="ru-RU" sz="1200"/>
        </a:p>
      </dgm:t>
    </dgm:pt>
    <dgm:pt modelId="{35CAF262-822E-450E-A514-2D9BE1D9B337}" type="sibTrans" cxnId="{56F9F003-6B50-490E-A0BE-94C7C67B850E}">
      <dgm:prSet/>
      <dgm:spPr/>
      <dgm:t>
        <a:bodyPr/>
        <a:lstStyle/>
        <a:p>
          <a:endParaRPr lang="ru-RU" sz="1200"/>
        </a:p>
      </dgm:t>
    </dgm:pt>
    <dgm:pt modelId="{965B1587-3458-47F3-9687-72420E8AD639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познавательно-исследовательская</a:t>
          </a:r>
          <a:r>
            <a:rPr lang="ru-RU" sz="1600" dirty="0" smtClean="0"/>
            <a:t> (исследования объектов окружающего мира и экспериментирования с ними), </a:t>
          </a:r>
          <a:endParaRPr lang="ru-RU" sz="1600" dirty="0"/>
        </a:p>
      </dgm:t>
    </dgm:pt>
    <dgm:pt modelId="{02794F43-11E1-4FAE-86B8-C7D62797E0C4}" type="parTrans" cxnId="{1D8D90B2-35BF-4DDA-81AF-91A497D78C5C}">
      <dgm:prSet/>
      <dgm:spPr/>
      <dgm:t>
        <a:bodyPr/>
        <a:lstStyle/>
        <a:p>
          <a:endParaRPr lang="ru-RU" sz="1200"/>
        </a:p>
      </dgm:t>
    </dgm:pt>
    <dgm:pt modelId="{2706F6BD-A309-4528-BB9B-9252E9B28518}" type="sibTrans" cxnId="{1D8D90B2-35BF-4DDA-81AF-91A497D78C5C}">
      <dgm:prSet/>
      <dgm:spPr/>
      <dgm:t>
        <a:bodyPr/>
        <a:lstStyle/>
        <a:p>
          <a:endParaRPr lang="ru-RU" sz="1200"/>
        </a:p>
      </dgm:t>
    </dgm:pt>
    <dgm:pt modelId="{02C93F62-FA22-42E9-ABDD-B7DE1C05A76C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восприятие художественной литературы и фольклора</a:t>
          </a:r>
          <a:r>
            <a:rPr lang="ru-RU" sz="1600" dirty="0" smtClean="0"/>
            <a:t>, </a:t>
          </a:r>
          <a:endParaRPr lang="ru-RU" sz="1600" dirty="0"/>
        </a:p>
      </dgm:t>
    </dgm:pt>
    <dgm:pt modelId="{B215973D-0354-466D-862D-779029B9411D}" type="parTrans" cxnId="{995A0E37-4D23-42B1-A5BD-0139F2BCF5BA}">
      <dgm:prSet/>
      <dgm:spPr/>
      <dgm:t>
        <a:bodyPr/>
        <a:lstStyle/>
        <a:p>
          <a:endParaRPr lang="ru-RU" sz="1200"/>
        </a:p>
      </dgm:t>
    </dgm:pt>
    <dgm:pt modelId="{469EE5F0-9B69-4067-B85B-CB8E28AD8BD7}" type="sibTrans" cxnId="{995A0E37-4D23-42B1-A5BD-0139F2BCF5BA}">
      <dgm:prSet/>
      <dgm:spPr/>
      <dgm:t>
        <a:bodyPr/>
        <a:lstStyle/>
        <a:p>
          <a:endParaRPr lang="ru-RU" sz="1200"/>
        </a:p>
      </dgm:t>
    </dgm:pt>
    <dgm:pt modelId="{9D6D1DB1-6A65-472B-8516-0EBD45E51D95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самообслуживание и элементарный бытовой труд </a:t>
          </a:r>
          <a:r>
            <a:rPr lang="ru-RU" sz="1600" dirty="0" smtClean="0"/>
            <a:t>(в помещении и на улице), </a:t>
          </a:r>
          <a:endParaRPr lang="ru-RU" sz="1600" dirty="0"/>
        </a:p>
      </dgm:t>
    </dgm:pt>
    <dgm:pt modelId="{66CBB395-CFBE-46D1-9F95-EC8EECFD947B}" type="parTrans" cxnId="{59768086-CB5B-49DD-8692-AB5FA4D57840}">
      <dgm:prSet/>
      <dgm:spPr/>
      <dgm:t>
        <a:bodyPr/>
        <a:lstStyle/>
        <a:p>
          <a:endParaRPr lang="ru-RU" sz="1200"/>
        </a:p>
      </dgm:t>
    </dgm:pt>
    <dgm:pt modelId="{35396BEB-46EE-4FD2-8347-C54848D200FD}" type="sibTrans" cxnId="{59768086-CB5B-49DD-8692-AB5FA4D57840}">
      <dgm:prSet/>
      <dgm:spPr/>
      <dgm:t>
        <a:bodyPr/>
        <a:lstStyle/>
        <a:p>
          <a:endParaRPr lang="ru-RU" sz="1200"/>
        </a:p>
      </dgm:t>
    </dgm:pt>
    <dgm:pt modelId="{EE0B814E-B5AA-47E9-906C-EF373746B07C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конструирование</a:t>
          </a:r>
          <a:r>
            <a:rPr lang="ru-RU" sz="1600" dirty="0" smtClean="0"/>
            <a:t> из разного материала, включая конструкторы, модули, бумагу, природный и иной материал, </a:t>
          </a:r>
          <a:endParaRPr lang="ru-RU" sz="1600" dirty="0"/>
        </a:p>
      </dgm:t>
    </dgm:pt>
    <dgm:pt modelId="{CA6EE03E-BD7F-4591-9436-B9F9DA4F5E1E}" type="parTrans" cxnId="{C50444E8-83BC-4B6D-9DE7-215BF5414F5D}">
      <dgm:prSet/>
      <dgm:spPr/>
      <dgm:t>
        <a:bodyPr/>
        <a:lstStyle/>
        <a:p>
          <a:endParaRPr lang="ru-RU" sz="1200"/>
        </a:p>
      </dgm:t>
    </dgm:pt>
    <dgm:pt modelId="{A2178F99-CF5E-4742-8C17-0E4F30E8279C}" type="sibTrans" cxnId="{C50444E8-83BC-4B6D-9DE7-215BF5414F5D}">
      <dgm:prSet/>
      <dgm:spPr/>
      <dgm:t>
        <a:bodyPr/>
        <a:lstStyle/>
        <a:p>
          <a:endParaRPr lang="ru-RU" sz="1200"/>
        </a:p>
      </dgm:t>
    </dgm:pt>
    <dgm:pt modelId="{259821AC-A98B-4CBC-B2AF-160A92922921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изобразительная</a:t>
          </a:r>
          <a:r>
            <a:rPr lang="ru-RU" sz="1600" dirty="0" smtClean="0"/>
            <a:t> (рисования, лепка, аппликация), </a:t>
          </a:r>
          <a:endParaRPr lang="ru-RU" sz="1600" dirty="0"/>
        </a:p>
      </dgm:t>
    </dgm:pt>
    <dgm:pt modelId="{CD8E8DE4-35DB-4903-948F-BF9F8E6D34FA}" type="parTrans" cxnId="{0B5479AE-1F81-403B-8D80-28BCC479DEFF}">
      <dgm:prSet/>
      <dgm:spPr/>
      <dgm:t>
        <a:bodyPr/>
        <a:lstStyle/>
        <a:p>
          <a:endParaRPr lang="ru-RU" sz="1200"/>
        </a:p>
      </dgm:t>
    </dgm:pt>
    <dgm:pt modelId="{F59029B3-9ECA-47B4-B5D2-91A23BE1C620}" type="sibTrans" cxnId="{0B5479AE-1F81-403B-8D80-28BCC479DEFF}">
      <dgm:prSet/>
      <dgm:spPr/>
      <dgm:t>
        <a:bodyPr/>
        <a:lstStyle/>
        <a:p>
          <a:endParaRPr lang="ru-RU" sz="1200"/>
        </a:p>
      </dgm:t>
    </dgm:pt>
    <dgm:pt modelId="{A399FA96-53AA-42D4-8464-86AD09A8654F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музыкальная</a:t>
          </a:r>
          <a:r>
            <a:rPr lang="ru-RU" sz="1600" dirty="0" smtClean="0"/>
            <a:t> (восприятие и понимание смысла музыкальных произведений, пение, музыкально-ритмические движения, игры на детских музыкальных инструментах)</a:t>
          </a:r>
          <a:endParaRPr lang="ru-RU" sz="1600" dirty="0"/>
        </a:p>
      </dgm:t>
    </dgm:pt>
    <dgm:pt modelId="{DF0C48BA-CDC3-47DC-8982-D00617DEC9DA}" type="parTrans" cxnId="{1498CADE-8654-4615-BFD5-7CD50D2E143B}">
      <dgm:prSet/>
      <dgm:spPr/>
      <dgm:t>
        <a:bodyPr/>
        <a:lstStyle/>
        <a:p>
          <a:endParaRPr lang="ru-RU" sz="1200"/>
        </a:p>
      </dgm:t>
    </dgm:pt>
    <dgm:pt modelId="{5FBADC8E-84F3-4E94-A475-ED9AC743D215}" type="sibTrans" cxnId="{1498CADE-8654-4615-BFD5-7CD50D2E143B}">
      <dgm:prSet/>
      <dgm:spPr/>
      <dgm:t>
        <a:bodyPr/>
        <a:lstStyle/>
        <a:p>
          <a:endParaRPr lang="ru-RU" sz="1200"/>
        </a:p>
      </dgm:t>
    </dgm:pt>
    <dgm:pt modelId="{EBF2074D-DB56-43F4-A9BB-888F90B29A62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двигательная</a:t>
          </a:r>
          <a:r>
            <a:rPr lang="ru-RU" sz="1600" dirty="0" smtClean="0"/>
            <a:t> (овладение основными движениями)</a:t>
          </a:r>
          <a:endParaRPr lang="ru-RU" sz="1600" dirty="0"/>
        </a:p>
      </dgm:t>
    </dgm:pt>
    <dgm:pt modelId="{43FE1BF5-73E6-4526-9501-4B48A924152C}" type="parTrans" cxnId="{F6DC7706-E260-42E7-B16A-86C9AFB60BE1}">
      <dgm:prSet/>
      <dgm:spPr/>
      <dgm:t>
        <a:bodyPr/>
        <a:lstStyle/>
        <a:p>
          <a:endParaRPr lang="ru-RU" sz="1200"/>
        </a:p>
      </dgm:t>
    </dgm:pt>
    <dgm:pt modelId="{7C9C3BBE-FD11-444B-AEE0-25719AB82B64}" type="sibTrans" cxnId="{F6DC7706-E260-42E7-B16A-86C9AFB60BE1}">
      <dgm:prSet/>
      <dgm:spPr/>
      <dgm:t>
        <a:bodyPr/>
        <a:lstStyle/>
        <a:p>
          <a:endParaRPr lang="ru-RU" sz="1200"/>
        </a:p>
      </dgm:t>
    </dgm:pt>
    <dgm:pt modelId="{FD65A8C4-C765-4B4B-B55A-FB452ED959BB}">
      <dgm:prSet phldrT="[Текст]" custT="1"/>
      <dgm:spPr>
        <a:noFill/>
      </dgm:spPr>
      <dgm:t>
        <a:bodyPr/>
        <a:lstStyle/>
        <a:p>
          <a:r>
            <a:rPr lang="ru-RU" sz="1600" b="1" u="sng" dirty="0" smtClean="0"/>
            <a:t>игровая</a:t>
          </a:r>
          <a:r>
            <a:rPr lang="ru-RU" sz="1600" dirty="0" smtClean="0"/>
            <a:t>, включая сюжетно-ролевую игру, игру с правилами и другие виды игры,</a:t>
          </a:r>
          <a:endParaRPr lang="ru-RU" sz="1600" dirty="0"/>
        </a:p>
      </dgm:t>
    </dgm:pt>
    <dgm:pt modelId="{6675F298-03BB-4D0B-8B4C-09372D31D846}" type="sibTrans" cxnId="{8EE8D475-3143-4CFA-86D8-DADC7645EDA0}">
      <dgm:prSet/>
      <dgm:spPr/>
      <dgm:t>
        <a:bodyPr/>
        <a:lstStyle/>
        <a:p>
          <a:endParaRPr lang="ru-RU" sz="1100"/>
        </a:p>
      </dgm:t>
    </dgm:pt>
    <dgm:pt modelId="{7317FAE5-5FF5-4BC7-BDCD-23BEAB465B0A}" type="parTrans" cxnId="{8EE8D475-3143-4CFA-86D8-DADC7645EDA0}">
      <dgm:prSet/>
      <dgm:spPr/>
      <dgm:t>
        <a:bodyPr/>
        <a:lstStyle/>
        <a:p>
          <a:endParaRPr lang="ru-RU" sz="1100"/>
        </a:p>
      </dgm:t>
    </dgm:pt>
    <dgm:pt modelId="{E227EC3C-B0A3-4CB1-8404-4026E89FDB57}" type="pres">
      <dgm:prSet presAssocID="{23A88043-ADBE-409C-BA3F-3BDB2A9DDBC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43EAB0-BC4E-4F87-A56F-36D90C8C29B2}" type="pres">
      <dgm:prSet presAssocID="{04F04418-F6EC-4103-AA2D-1AD7A4FF6259}" presName="parentLin" presStyleCnt="0"/>
      <dgm:spPr/>
    </dgm:pt>
    <dgm:pt modelId="{E8463C29-FA9B-40D6-BE0C-FFE2CDDBE072}" type="pres">
      <dgm:prSet presAssocID="{04F04418-F6EC-4103-AA2D-1AD7A4FF6259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D0F1C492-74E3-4C98-8151-CF9733C1A982}" type="pres">
      <dgm:prSet presAssocID="{04F04418-F6EC-4103-AA2D-1AD7A4FF6259}" presName="parentText" presStyleLbl="node1" presStyleIdx="0" presStyleCnt="1" custScaleX="1162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FEEE5-E96A-4BDA-A8DE-706D50AF3B39}" type="pres">
      <dgm:prSet presAssocID="{04F04418-F6EC-4103-AA2D-1AD7A4FF6259}" presName="negativeSpace" presStyleCnt="0"/>
      <dgm:spPr/>
    </dgm:pt>
    <dgm:pt modelId="{0ACF0651-20C1-4BAA-811E-EFB7C9D035D7}" type="pres">
      <dgm:prSet presAssocID="{04F04418-F6EC-4103-AA2D-1AD7A4FF6259}" presName="childText" presStyleLbl="conFgAcc1" presStyleIdx="0" presStyleCnt="1" custLinFactNeighborY="606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768086-CB5B-49DD-8692-AB5FA4D57840}" srcId="{04F04418-F6EC-4103-AA2D-1AD7A4FF6259}" destId="{9D6D1DB1-6A65-472B-8516-0EBD45E51D95}" srcOrd="4" destOrd="0" parTransId="{66CBB395-CFBE-46D1-9F95-EC8EECFD947B}" sibTransId="{35396BEB-46EE-4FD2-8347-C54848D200FD}"/>
    <dgm:cxn modelId="{371C75EE-7BA0-48E7-9FB0-748839BC815F}" srcId="{23A88043-ADBE-409C-BA3F-3BDB2A9DDBCA}" destId="{04F04418-F6EC-4103-AA2D-1AD7A4FF6259}" srcOrd="0" destOrd="0" parTransId="{1595F74A-07D8-41B8-9C74-210742C7502B}" sibTransId="{6CA20DFF-727F-4D12-B6A7-F9BFE5395966}"/>
    <dgm:cxn modelId="{2ED2923B-455C-400C-B165-5E8A0F509C33}" type="presOf" srcId="{04F04418-F6EC-4103-AA2D-1AD7A4FF6259}" destId="{D0F1C492-74E3-4C98-8151-CF9733C1A982}" srcOrd="1" destOrd="0" presId="urn:microsoft.com/office/officeart/2005/8/layout/list1"/>
    <dgm:cxn modelId="{1498CADE-8654-4615-BFD5-7CD50D2E143B}" srcId="{04F04418-F6EC-4103-AA2D-1AD7A4FF6259}" destId="{A399FA96-53AA-42D4-8464-86AD09A8654F}" srcOrd="7" destOrd="0" parTransId="{DF0C48BA-CDC3-47DC-8982-D00617DEC9DA}" sibTransId="{5FBADC8E-84F3-4E94-A475-ED9AC743D215}"/>
    <dgm:cxn modelId="{0A03ACA8-A5D8-45E4-85E9-DBAADB70F268}" type="presOf" srcId="{02C93F62-FA22-42E9-ABDD-B7DE1C05A76C}" destId="{0ACF0651-20C1-4BAA-811E-EFB7C9D035D7}" srcOrd="0" destOrd="3" presId="urn:microsoft.com/office/officeart/2005/8/layout/list1"/>
    <dgm:cxn modelId="{30C6CE3A-8F55-42E4-8916-68520DC34E11}" type="presOf" srcId="{965B1587-3458-47F3-9687-72420E8AD639}" destId="{0ACF0651-20C1-4BAA-811E-EFB7C9D035D7}" srcOrd="0" destOrd="2" presId="urn:microsoft.com/office/officeart/2005/8/layout/list1"/>
    <dgm:cxn modelId="{7911BA8B-1C4C-4A83-B70A-31083ABF9972}" type="presOf" srcId="{259821AC-A98B-4CBC-B2AF-160A92922921}" destId="{0ACF0651-20C1-4BAA-811E-EFB7C9D035D7}" srcOrd="0" destOrd="6" presId="urn:microsoft.com/office/officeart/2005/8/layout/list1"/>
    <dgm:cxn modelId="{AC5723E6-A167-4B58-9719-65A6A9008FD4}" type="presOf" srcId="{A399FA96-53AA-42D4-8464-86AD09A8654F}" destId="{0ACF0651-20C1-4BAA-811E-EFB7C9D035D7}" srcOrd="0" destOrd="7" presId="urn:microsoft.com/office/officeart/2005/8/layout/list1"/>
    <dgm:cxn modelId="{56F9F003-6B50-490E-A0BE-94C7C67B850E}" srcId="{04F04418-F6EC-4103-AA2D-1AD7A4FF6259}" destId="{1D492EC8-9695-4ABA-BF20-743461885FEA}" srcOrd="1" destOrd="0" parTransId="{08E219DD-6155-43F4-AF70-BF3E39D90504}" sibTransId="{35CAF262-822E-450E-A514-2D9BE1D9B337}"/>
    <dgm:cxn modelId="{71593B02-A0DC-46FF-B8FD-417DABFA6AB3}" type="presOf" srcId="{EE0B814E-B5AA-47E9-906C-EF373746B07C}" destId="{0ACF0651-20C1-4BAA-811E-EFB7C9D035D7}" srcOrd="0" destOrd="5" presId="urn:microsoft.com/office/officeart/2005/8/layout/list1"/>
    <dgm:cxn modelId="{DB274AF5-5F0A-4D8E-ACD6-93E485876702}" type="presOf" srcId="{04F04418-F6EC-4103-AA2D-1AD7A4FF6259}" destId="{E8463C29-FA9B-40D6-BE0C-FFE2CDDBE072}" srcOrd="0" destOrd="0" presId="urn:microsoft.com/office/officeart/2005/8/layout/list1"/>
    <dgm:cxn modelId="{9E2A3D95-27A3-46E0-A54F-FC0C7760D821}" type="presOf" srcId="{9D6D1DB1-6A65-472B-8516-0EBD45E51D95}" destId="{0ACF0651-20C1-4BAA-811E-EFB7C9D035D7}" srcOrd="0" destOrd="4" presId="urn:microsoft.com/office/officeart/2005/8/layout/list1"/>
    <dgm:cxn modelId="{8747A56A-F378-4438-9C5F-E18250C3ACBD}" type="presOf" srcId="{23A88043-ADBE-409C-BA3F-3BDB2A9DDBCA}" destId="{E227EC3C-B0A3-4CB1-8404-4026E89FDB57}" srcOrd="0" destOrd="0" presId="urn:microsoft.com/office/officeart/2005/8/layout/list1"/>
    <dgm:cxn modelId="{1D8D90B2-35BF-4DDA-81AF-91A497D78C5C}" srcId="{04F04418-F6EC-4103-AA2D-1AD7A4FF6259}" destId="{965B1587-3458-47F3-9687-72420E8AD639}" srcOrd="2" destOrd="0" parTransId="{02794F43-11E1-4FAE-86B8-C7D62797E0C4}" sibTransId="{2706F6BD-A309-4528-BB9B-9252E9B28518}"/>
    <dgm:cxn modelId="{F6DC7706-E260-42E7-B16A-86C9AFB60BE1}" srcId="{04F04418-F6EC-4103-AA2D-1AD7A4FF6259}" destId="{EBF2074D-DB56-43F4-A9BB-888F90B29A62}" srcOrd="8" destOrd="0" parTransId="{43FE1BF5-73E6-4526-9501-4B48A924152C}" sibTransId="{7C9C3BBE-FD11-444B-AEE0-25719AB82B64}"/>
    <dgm:cxn modelId="{8EE8D475-3143-4CFA-86D8-DADC7645EDA0}" srcId="{04F04418-F6EC-4103-AA2D-1AD7A4FF6259}" destId="{FD65A8C4-C765-4B4B-B55A-FB452ED959BB}" srcOrd="0" destOrd="0" parTransId="{7317FAE5-5FF5-4BC7-BDCD-23BEAB465B0A}" sibTransId="{6675F298-03BB-4D0B-8B4C-09372D31D846}"/>
    <dgm:cxn modelId="{91E4863C-412F-45D7-AB7B-32C18E68AD4E}" type="presOf" srcId="{FD65A8C4-C765-4B4B-B55A-FB452ED959BB}" destId="{0ACF0651-20C1-4BAA-811E-EFB7C9D035D7}" srcOrd="0" destOrd="0" presId="urn:microsoft.com/office/officeart/2005/8/layout/list1"/>
    <dgm:cxn modelId="{CDE28E29-436E-440C-80F7-99198FBA586B}" type="presOf" srcId="{EBF2074D-DB56-43F4-A9BB-888F90B29A62}" destId="{0ACF0651-20C1-4BAA-811E-EFB7C9D035D7}" srcOrd="0" destOrd="8" presId="urn:microsoft.com/office/officeart/2005/8/layout/list1"/>
    <dgm:cxn modelId="{C50444E8-83BC-4B6D-9DE7-215BF5414F5D}" srcId="{04F04418-F6EC-4103-AA2D-1AD7A4FF6259}" destId="{EE0B814E-B5AA-47E9-906C-EF373746B07C}" srcOrd="5" destOrd="0" parTransId="{CA6EE03E-BD7F-4591-9436-B9F9DA4F5E1E}" sibTransId="{A2178F99-CF5E-4742-8C17-0E4F30E8279C}"/>
    <dgm:cxn modelId="{CF70F5FE-13A3-4060-9842-1B908CA85E7D}" type="presOf" srcId="{1D492EC8-9695-4ABA-BF20-743461885FEA}" destId="{0ACF0651-20C1-4BAA-811E-EFB7C9D035D7}" srcOrd="0" destOrd="1" presId="urn:microsoft.com/office/officeart/2005/8/layout/list1"/>
    <dgm:cxn modelId="{0B5479AE-1F81-403B-8D80-28BCC479DEFF}" srcId="{04F04418-F6EC-4103-AA2D-1AD7A4FF6259}" destId="{259821AC-A98B-4CBC-B2AF-160A92922921}" srcOrd="6" destOrd="0" parTransId="{CD8E8DE4-35DB-4903-948F-BF9F8E6D34FA}" sibTransId="{F59029B3-9ECA-47B4-B5D2-91A23BE1C620}"/>
    <dgm:cxn modelId="{995A0E37-4D23-42B1-A5BD-0139F2BCF5BA}" srcId="{04F04418-F6EC-4103-AA2D-1AD7A4FF6259}" destId="{02C93F62-FA22-42E9-ABDD-B7DE1C05A76C}" srcOrd="3" destOrd="0" parTransId="{B215973D-0354-466D-862D-779029B9411D}" sibTransId="{469EE5F0-9B69-4067-B85B-CB8E28AD8BD7}"/>
    <dgm:cxn modelId="{BF8D846A-F48F-47D0-ADBC-18A8C94B81F4}" type="presParOf" srcId="{E227EC3C-B0A3-4CB1-8404-4026E89FDB57}" destId="{4343EAB0-BC4E-4F87-A56F-36D90C8C29B2}" srcOrd="0" destOrd="0" presId="urn:microsoft.com/office/officeart/2005/8/layout/list1"/>
    <dgm:cxn modelId="{1C4E4A8A-0DC7-4568-9887-DEBE3B4E80C4}" type="presParOf" srcId="{4343EAB0-BC4E-4F87-A56F-36D90C8C29B2}" destId="{E8463C29-FA9B-40D6-BE0C-FFE2CDDBE072}" srcOrd="0" destOrd="0" presId="urn:microsoft.com/office/officeart/2005/8/layout/list1"/>
    <dgm:cxn modelId="{35F257D5-F4F7-4A65-B2D8-BB6615BB3C2A}" type="presParOf" srcId="{4343EAB0-BC4E-4F87-A56F-36D90C8C29B2}" destId="{D0F1C492-74E3-4C98-8151-CF9733C1A982}" srcOrd="1" destOrd="0" presId="urn:microsoft.com/office/officeart/2005/8/layout/list1"/>
    <dgm:cxn modelId="{E6A6EB20-5BA8-4C09-AE43-95F5D23668FD}" type="presParOf" srcId="{E227EC3C-B0A3-4CB1-8404-4026E89FDB57}" destId="{C84FEEE5-E96A-4BDA-A8DE-706D50AF3B39}" srcOrd="1" destOrd="0" presId="urn:microsoft.com/office/officeart/2005/8/layout/list1"/>
    <dgm:cxn modelId="{1B47718A-411C-49EB-A854-9FF75D85EE85}" type="presParOf" srcId="{E227EC3C-B0A3-4CB1-8404-4026E89FDB57}" destId="{0ACF0651-20C1-4BAA-811E-EFB7C9D035D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3A88043-ADBE-409C-BA3F-3BDB2A9DDBCA}" type="doc">
      <dgm:prSet loTypeId="urn:microsoft.com/office/officeart/2005/8/layout/hierarchy4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04F04418-F6EC-4103-AA2D-1AD7A4FF6259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</a:rPr>
            <a:t>Содержание программы должно отражать аспекты образовательной среды:</a:t>
          </a:r>
          <a:endParaRPr lang="ru-RU" sz="1800" b="1" dirty="0">
            <a:solidFill>
              <a:schemeClr val="tx1"/>
            </a:solidFill>
          </a:endParaRPr>
        </a:p>
      </dgm:t>
    </dgm:pt>
    <dgm:pt modelId="{1595F74A-07D8-41B8-9C74-210742C7502B}" type="parTrans" cxnId="{371C75EE-7BA0-48E7-9FB0-748839BC815F}">
      <dgm:prSet/>
      <dgm:spPr/>
      <dgm:t>
        <a:bodyPr/>
        <a:lstStyle/>
        <a:p>
          <a:endParaRPr lang="ru-RU" sz="1100">
            <a:solidFill>
              <a:schemeClr val="tx1"/>
            </a:solidFill>
          </a:endParaRPr>
        </a:p>
      </dgm:t>
    </dgm:pt>
    <dgm:pt modelId="{6CA20DFF-727F-4D12-B6A7-F9BFE5395966}" type="sibTrans" cxnId="{371C75EE-7BA0-48E7-9FB0-748839BC815F}">
      <dgm:prSet/>
      <dgm:spPr/>
      <dgm:t>
        <a:bodyPr/>
        <a:lstStyle/>
        <a:p>
          <a:endParaRPr lang="ru-RU" sz="1100">
            <a:solidFill>
              <a:schemeClr val="tx1"/>
            </a:solidFill>
          </a:endParaRPr>
        </a:p>
      </dgm:t>
    </dgm:pt>
    <dgm:pt modelId="{2D77C45A-C6BF-42E9-B5C6-B35CDE216C43}">
      <dgm:prSet custT="1"/>
      <dgm:spPr/>
      <dgm:t>
        <a:bodyPr/>
        <a:lstStyle/>
        <a:p>
          <a:r>
            <a:rPr lang="ru-RU" sz="1600" b="0" u="none" smtClean="0">
              <a:solidFill>
                <a:schemeClr val="tx1"/>
              </a:solidFill>
            </a:rPr>
            <a:t>характер взаимодействия со взрослыми;</a:t>
          </a:r>
          <a:endParaRPr lang="ru-RU" sz="1600" b="0" u="none" dirty="0" smtClean="0">
            <a:solidFill>
              <a:schemeClr val="tx1"/>
            </a:solidFill>
          </a:endParaRPr>
        </a:p>
      </dgm:t>
    </dgm:pt>
    <dgm:pt modelId="{CECB7F13-B68C-4343-84BE-4B5662260BD1}" type="parTrans" cxnId="{677EC003-146D-4B02-A3A1-0F7928339EF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5570A38-9C04-4D8F-A29E-95DBDF87C439}" type="sibTrans" cxnId="{677EC003-146D-4B02-A3A1-0F7928339EF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980012F-7886-44F5-AC66-8AA0C1E4C202}">
      <dgm:prSet custT="1"/>
      <dgm:spPr/>
      <dgm:t>
        <a:bodyPr/>
        <a:lstStyle/>
        <a:p>
          <a:r>
            <a:rPr lang="ru-RU" sz="1600" b="0" u="none" smtClean="0">
              <a:solidFill>
                <a:schemeClr val="tx1"/>
              </a:solidFill>
            </a:rPr>
            <a:t>характер взаимодействия с другими детьми;</a:t>
          </a:r>
          <a:endParaRPr lang="ru-RU" sz="1600" b="0" u="none" dirty="0" smtClean="0">
            <a:solidFill>
              <a:schemeClr val="tx1"/>
            </a:solidFill>
          </a:endParaRPr>
        </a:p>
      </dgm:t>
    </dgm:pt>
    <dgm:pt modelId="{2D1FC479-9535-4809-9602-B769228562BD}" type="parTrans" cxnId="{941F1EC7-619D-43D7-AC74-CD50A2EA7FE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44DFA75-E792-4CFC-A75E-B14D084DED0F}" type="sibTrans" cxnId="{941F1EC7-619D-43D7-AC74-CD50A2EA7FE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113BB06-706C-4706-99CF-D79AFABCB45B}">
      <dgm:prSet custT="1"/>
      <dgm:spPr/>
      <dgm:t>
        <a:bodyPr/>
        <a:lstStyle/>
        <a:p>
          <a:r>
            <a:rPr lang="ru-RU" sz="1600" b="0" u="none" smtClean="0">
              <a:solidFill>
                <a:schemeClr val="tx1"/>
              </a:solidFill>
            </a:rPr>
            <a:t>система отношений ребёнка к миру, к другим людям, к себе самому</a:t>
          </a:r>
          <a:endParaRPr lang="ru-RU" sz="1600" b="0" u="none" dirty="0" smtClean="0">
            <a:solidFill>
              <a:schemeClr val="tx1"/>
            </a:solidFill>
          </a:endParaRPr>
        </a:p>
      </dgm:t>
    </dgm:pt>
    <dgm:pt modelId="{6CB76528-D3AE-4958-BDEA-C15CF32B238E}" type="parTrans" cxnId="{B3614DD1-3685-459B-B0B2-BD3CF8F4FC6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F5D9CBF-2BB8-4DF9-A8E5-346565F98505}" type="sibTrans" cxnId="{B3614DD1-3685-459B-B0B2-BD3CF8F4FC6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F1CC7AD-F0E5-4CAE-A8FA-A21AF5004C3D}">
      <dgm:prSet custT="1"/>
      <dgm:spPr/>
      <dgm:t>
        <a:bodyPr/>
        <a:lstStyle/>
        <a:p>
          <a:r>
            <a:rPr lang="ru-RU" sz="1600" b="0" u="none" dirty="0" smtClean="0">
              <a:solidFill>
                <a:schemeClr val="tx1"/>
              </a:solidFill>
            </a:rPr>
            <a:t>предметно-пространственная развивающая образовательная среда;</a:t>
          </a:r>
        </a:p>
      </dgm:t>
    </dgm:pt>
    <dgm:pt modelId="{77C8FDF1-CBEB-4EA5-8215-9CA78F5D92EC}" type="parTrans" cxnId="{D1D6F9F9-CB2F-49C0-A0A8-A9661F007F9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7E1E13B-B692-4BA7-8B7F-89CBA3800533}" type="sibTrans" cxnId="{D1D6F9F9-CB2F-49C0-A0A8-A9661F007F9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5D9D29D-903E-4EE6-BA5E-9866AD4DD858}" type="pres">
      <dgm:prSet presAssocID="{23A88043-ADBE-409C-BA3F-3BDB2A9DDBC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7AD9050-7B13-42C9-9591-4AD0EE3F9DE9}" type="pres">
      <dgm:prSet presAssocID="{04F04418-F6EC-4103-AA2D-1AD7A4FF6259}" presName="vertOne" presStyleCnt="0"/>
      <dgm:spPr/>
    </dgm:pt>
    <dgm:pt modelId="{D5C5C4E3-7887-4293-B622-B3ED2C9024B8}" type="pres">
      <dgm:prSet presAssocID="{04F04418-F6EC-4103-AA2D-1AD7A4FF6259}" presName="txOne" presStyleLbl="node0" presStyleIdx="0" presStyleCnt="1" custScaleY="338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B7A06D-7CC2-41DD-997E-58B60A54333C}" type="pres">
      <dgm:prSet presAssocID="{04F04418-F6EC-4103-AA2D-1AD7A4FF6259}" presName="parTransOne" presStyleCnt="0"/>
      <dgm:spPr/>
    </dgm:pt>
    <dgm:pt modelId="{D521D21D-D100-40DA-A7F6-25255BC22F16}" type="pres">
      <dgm:prSet presAssocID="{04F04418-F6EC-4103-AA2D-1AD7A4FF6259}" presName="horzOne" presStyleCnt="0"/>
      <dgm:spPr/>
    </dgm:pt>
    <dgm:pt modelId="{2BF4ED2D-5CC6-475C-833F-D148B7204DC6}" type="pres">
      <dgm:prSet presAssocID="{2D77C45A-C6BF-42E9-B5C6-B35CDE216C43}" presName="vertTwo" presStyleCnt="0"/>
      <dgm:spPr/>
    </dgm:pt>
    <dgm:pt modelId="{803BAE4A-EDDA-4628-BD05-485906C00E81}" type="pres">
      <dgm:prSet presAssocID="{2D77C45A-C6BF-42E9-B5C6-B35CDE216C43}" presName="txTwo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EE599E-49E3-4E8D-903B-36AE1E7A9F16}" type="pres">
      <dgm:prSet presAssocID="{2D77C45A-C6BF-42E9-B5C6-B35CDE216C43}" presName="horzTwo" presStyleCnt="0"/>
      <dgm:spPr/>
    </dgm:pt>
    <dgm:pt modelId="{55D568F5-F27E-4612-906B-A8B1629A9086}" type="pres">
      <dgm:prSet presAssocID="{05570A38-9C04-4D8F-A29E-95DBDF87C439}" presName="sibSpaceTwo" presStyleCnt="0"/>
      <dgm:spPr/>
    </dgm:pt>
    <dgm:pt modelId="{1A92F212-4F64-4546-8CCD-EB0712F47A0B}" type="pres">
      <dgm:prSet presAssocID="{F980012F-7886-44F5-AC66-8AA0C1E4C202}" presName="vertTwo" presStyleCnt="0"/>
      <dgm:spPr/>
    </dgm:pt>
    <dgm:pt modelId="{5D5F6FB0-2029-4FD7-880F-EF011D067603}" type="pres">
      <dgm:prSet presAssocID="{F980012F-7886-44F5-AC66-8AA0C1E4C202}" presName="txTwo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1771E3-ABD1-44ED-AEDD-FFB90DBC0477}" type="pres">
      <dgm:prSet presAssocID="{F980012F-7886-44F5-AC66-8AA0C1E4C202}" presName="horzTwo" presStyleCnt="0"/>
      <dgm:spPr/>
    </dgm:pt>
    <dgm:pt modelId="{DE846E7B-6D23-48BD-9E9C-BA39320C1238}" type="pres">
      <dgm:prSet presAssocID="{D44DFA75-E792-4CFC-A75E-B14D084DED0F}" presName="sibSpaceTwo" presStyleCnt="0"/>
      <dgm:spPr/>
    </dgm:pt>
    <dgm:pt modelId="{76F2BC7F-7A9B-40AC-840D-34BD126D37A9}" type="pres">
      <dgm:prSet presAssocID="{8113BB06-706C-4706-99CF-D79AFABCB45B}" presName="vertTwo" presStyleCnt="0"/>
      <dgm:spPr/>
    </dgm:pt>
    <dgm:pt modelId="{1A2750F5-4DFF-4AF4-85F1-C05788961C60}" type="pres">
      <dgm:prSet presAssocID="{8113BB06-706C-4706-99CF-D79AFABCB45B}" presName="txTwo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608D5E6-C3F7-4D4C-A1EE-6809BB44DCDD}" type="pres">
      <dgm:prSet presAssocID="{8113BB06-706C-4706-99CF-D79AFABCB45B}" presName="horzTwo" presStyleCnt="0"/>
      <dgm:spPr/>
    </dgm:pt>
    <dgm:pt modelId="{11D2A56E-03AA-4752-A9FC-3A76CCF298AD}" type="pres">
      <dgm:prSet presAssocID="{CF5D9CBF-2BB8-4DF9-A8E5-346565F98505}" presName="sibSpaceTwo" presStyleCnt="0"/>
      <dgm:spPr/>
    </dgm:pt>
    <dgm:pt modelId="{7DEA04BB-C807-4C14-B557-C77FA335E6DF}" type="pres">
      <dgm:prSet presAssocID="{DF1CC7AD-F0E5-4CAE-A8FA-A21AF5004C3D}" presName="vertTwo" presStyleCnt="0"/>
      <dgm:spPr/>
    </dgm:pt>
    <dgm:pt modelId="{D866CD91-F81E-48E8-9768-B4DDE616EFA1}" type="pres">
      <dgm:prSet presAssocID="{DF1CC7AD-F0E5-4CAE-A8FA-A21AF5004C3D}" presName="txTwo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488C71-DDE6-4C41-822C-BE97B961ADCD}" type="pres">
      <dgm:prSet presAssocID="{DF1CC7AD-F0E5-4CAE-A8FA-A21AF5004C3D}" presName="horzTwo" presStyleCnt="0"/>
      <dgm:spPr/>
    </dgm:pt>
  </dgm:ptLst>
  <dgm:cxnLst>
    <dgm:cxn modelId="{371C75EE-7BA0-48E7-9FB0-748839BC815F}" srcId="{23A88043-ADBE-409C-BA3F-3BDB2A9DDBCA}" destId="{04F04418-F6EC-4103-AA2D-1AD7A4FF6259}" srcOrd="0" destOrd="0" parTransId="{1595F74A-07D8-41B8-9C74-210742C7502B}" sibTransId="{6CA20DFF-727F-4D12-B6A7-F9BFE5395966}"/>
    <dgm:cxn modelId="{B3614DD1-3685-459B-B0B2-BD3CF8F4FC6F}" srcId="{04F04418-F6EC-4103-AA2D-1AD7A4FF6259}" destId="{8113BB06-706C-4706-99CF-D79AFABCB45B}" srcOrd="2" destOrd="0" parTransId="{6CB76528-D3AE-4958-BDEA-C15CF32B238E}" sibTransId="{CF5D9CBF-2BB8-4DF9-A8E5-346565F98505}"/>
    <dgm:cxn modelId="{D1D6F9F9-CB2F-49C0-A0A8-A9661F007F96}" srcId="{04F04418-F6EC-4103-AA2D-1AD7A4FF6259}" destId="{DF1CC7AD-F0E5-4CAE-A8FA-A21AF5004C3D}" srcOrd="3" destOrd="0" parTransId="{77C8FDF1-CBEB-4EA5-8215-9CA78F5D92EC}" sibTransId="{47E1E13B-B692-4BA7-8B7F-89CBA3800533}"/>
    <dgm:cxn modelId="{677EC003-146D-4B02-A3A1-0F7928339EF1}" srcId="{04F04418-F6EC-4103-AA2D-1AD7A4FF6259}" destId="{2D77C45A-C6BF-42E9-B5C6-B35CDE216C43}" srcOrd="0" destOrd="0" parTransId="{CECB7F13-B68C-4343-84BE-4B5662260BD1}" sibTransId="{05570A38-9C04-4D8F-A29E-95DBDF87C439}"/>
    <dgm:cxn modelId="{2A1FB2A6-7563-4CC3-A2EF-F73796910C0B}" type="presOf" srcId="{8113BB06-706C-4706-99CF-D79AFABCB45B}" destId="{1A2750F5-4DFF-4AF4-85F1-C05788961C60}" srcOrd="0" destOrd="0" presId="urn:microsoft.com/office/officeart/2005/8/layout/hierarchy4"/>
    <dgm:cxn modelId="{483FF809-547F-4AB5-80BD-FC9353AD0DC6}" type="presOf" srcId="{23A88043-ADBE-409C-BA3F-3BDB2A9DDBCA}" destId="{75D9D29D-903E-4EE6-BA5E-9866AD4DD858}" srcOrd="0" destOrd="0" presId="urn:microsoft.com/office/officeart/2005/8/layout/hierarchy4"/>
    <dgm:cxn modelId="{6CDAB3CD-8A73-431A-9F4A-E37B25B9F661}" type="presOf" srcId="{04F04418-F6EC-4103-AA2D-1AD7A4FF6259}" destId="{D5C5C4E3-7887-4293-B622-B3ED2C9024B8}" srcOrd="0" destOrd="0" presId="urn:microsoft.com/office/officeart/2005/8/layout/hierarchy4"/>
    <dgm:cxn modelId="{941F1EC7-619D-43D7-AC74-CD50A2EA7FE7}" srcId="{04F04418-F6EC-4103-AA2D-1AD7A4FF6259}" destId="{F980012F-7886-44F5-AC66-8AA0C1E4C202}" srcOrd="1" destOrd="0" parTransId="{2D1FC479-9535-4809-9602-B769228562BD}" sibTransId="{D44DFA75-E792-4CFC-A75E-B14D084DED0F}"/>
    <dgm:cxn modelId="{732579A2-0C41-4DE3-9237-558C5357D2FD}" type="presOf" srcId="{F980012F-7886-44F5-AC66-8AA0C1E4C202}" destId="{5D5F6FB0-2029-4FD7-880F-EF011D067603}" srcOrd="0" destOrd="0" presId="urn:microsoft.com/office/officeart/2005/8/layout/hierarchy4"/>
    <dgm:cxn modelId="{11D43F40-EAB7-45CF-8793-F3F184D0C963}" type="presOf" srcId="{DF1CC7AD-F0E5-4CAE-A8FA-A21AF5004C3D}" destId="{D866CD91-F81E-48E8-9768-B4DDE616EFA1}" srcOrd="0" destOrd="0" presId="urn:microsoft.com/office/officeart/2005/8/layout/hierarchy4"/>
    <dgm:cxn modelId="{5C297A0C-6BF1-402D-B2A0-DD30D8DAA9FE}" type="presOf" srcId="{2D77C45A-C6BF-42E9-B5C6-B35CDE216C43}" destId="{803BAE4A-EDDA-4628-BD05-485906C00E81}" srcOrd="0" destOrd="0" presId="urn:microsoft.com/office/officeart/2005/8/layout/hierarchy4"/>
    <dgm:cxn modelId="{F44E34A0-C98D-468D-B5B3-8927D6A4C5CB}" type="presParOf" srcId="{75D9D29D-903E-4EE6-BA5E-9866AD4DD858}" destId="{37AD9050-7B13-42C9-9591-4AD0EE3F9DE9}" srcOrd="0" destOrd="0" presId="urn:microsoft.com/office/officeart/2005/8/layout/hierarchy4"/>
    <dgm:cxn modelId="{DBFEDA53-40C0-4D27-B50A-E28D99BF16C1}" type="presParOf" srcId="{37AD9050-7B13-42C9-9591-4AD0EE3F9DE9}" destId="{D5C5C4E3-7887-4293-B622-B3ED2C9024B8}" srcOrd="0" destOrd="0" presId="urn:microsoft.com/office/officeart/2005/8/layout/hierarchy4"/>
    <dgm:cxn modelId="{2F3EDE3A-C7BA-45F1-8AFB-768B75A1DDDA}" type="presParOf" srcId="{37AD9050-7B13-42C9-9591-4AD0EE3F9DE9}" destId="{07B7A06D-7CC2-41DD-997E-58B60A54333C}" srcOrd="1" destOrd="0" presId="urn:microsoft.com/office/officeart/2005/8/layout/hierarchy4"/>
    <dgm:cxn modelId="{B63A1F71-5BDE-49A7-A920-6B174C148A6A}" type="presParOf" srcId="{37AD9050-7B13-42C9-9591-4AD0EE3F9DE9}" destId="{D521D21D-D100-40DA-A7F6-25255BC22F16}" srcOrd="2" destOrd="0" presId="urn:microsoft.com/office/officeart/2005/8/layout/hierarchy4"/>
    <dgm:cxn modelId="{7885AD72-FB82-4266-A22D-0C55EA5EC0FB}" type="presParOf" srcId="{D521D21D-D100-40DA-A7F6-25255BC22F16}" destId="{2BF4ED2D-5CC6-475C-833F-D148B7204DC6}" srcOrd="0" destOrd="0" presId="urn:microsoft.com/office/officeart/2005/8/layout/hierarchy4"/>
    <dgm:cxn modelId="{0E3677F4-6827-4372-955C-5EED47D8C7CB}" type="presParOf" srcId="{2BF4ED2D-5CC6-475C-833F-D148B7204DC6}" destId="{803BAE4A-EDDA-4628-BD05-485906C00E81}" srcOrd="0" destOrd="0" presId="urn:microsoft.com/office/officeart/2005/8/layout/hierarchy4"/>
    <dgm:cxn modelId="{99CB8987-8AFF-445C-B79D-8703AB4C4667}" type="presParOf" srcId="{2BF4ED2D-5CC6-475C-833F-D148B7204DC6}" destId="{03EE599E-49E3-4E8D-903B-36AE1E7A9F16}" srcOrd="1" destOrd="0" presId="urn:microsoft.com/office/officeart/2005/8/layout/hierarchy4"/>
    <dgm:cxn modelId="{5C130DF2-8886-448E-BF45-1B5F42199FE6}" type="presParOf" srcId="{D521D21D-D100-40DA-A7F6-25255BC22F16}" destId="{55D568F5-F27E-4612-906B-A8B1629A9086}" srcOrd="1" destOrd="0" presId="urn:microsoft.com/office/officeart/2005/8/layout/hierarchy4"/>
    <dgm:cxn modelId="{9F6B84A2-6A83-4395-8195-21BC63753047}" type="presParOf" srcId="{D521D21D-D100-40DA-A7F6-25255BC22F16}" destId="{1A92F212-4F64-4546-8CCD-EB0712F47A0B}" srcOrd="2" destOrd="0" presId="urn:microsoft.com/office/officeart/2005/8/layout/hierarchy4"/>
    <dgm:cxn modelId="{69A2162F-92BB-4EEF-A81C-FB5231CFECFD}" type="presParOf" srcId="{1A92F212-4F64-4546-8CCD-EB0712F47A0B}" destId="{5D5F6FB0-2029-4FD7-880F-EF011D067603}" srcOrd="0" destOrd="0" presId="urn:microsoft.com/office/officeart/2005/8/layout/hierarchy4"/>
    <dgm:cxn modelId="{C2A0C88A-931F-4D72-8DA4-5CD0FCA16106}" type="presParOf" srcId="{1A92F212-4F64-4546-8CCD-EB0712F47A0B}" destId="{981771E3-ABD1-44ED-AEDD-FFB90DBC0477}" srcOrd="1" destOrd="0" presId="urn:microsoft.com/office/officeart/2005/8/layout/hierarchy4"/>
    <dgm:cxn modelId="{9A676B07-9FE9-4796-91D8-D247E0358332}" type="presParOf" srcId="{D521D21D-D100-40DA-A7F6-25255BC22F16}" destId="{DE846E7B-6D23-48BD-9E9C-BA39320C1238}" srcOrd="3" destOrd="0" presId="urn:microsoft.com/office/officeart/2005/8/layout/hierarchy4"/>
    <dgm:cxn modelId="{E7DA3AE2-86D4-41BB-83D2-3C05940BFED8}" type="presParOf" srcId="{D521D21D-D100-40DA-A7F6-25255BC22F16}" destId="{76F2BC7F-7A9B-40AC-840D-34BD126D37A9}" srcOrd="4" destOrd="0" presId="urn:microsoft.com/office/officeart/2005/8/layout/hierarchy4"/>
    <dgm:cxn modelId="{FC6A8085-8F0E-4361-92AA-2DFDA3B41D86}" type="presParOf" srcId="{76F2BC7F-7A9B-40AC-840D-34BD126D37A9}" destId="{1A2750F5-4DFF-4AF4-85F1-C05788961C60}" srcOrd="0" destOrd="0" presId="urn:microsoft.com/office/officeart/2005/8/layout/hierarchy4"/>
    <dgm:cxn modelId="{31D30F2A-D5B3-4185-B56F-9027773DE6A4}" type="presParOf" srcId="{76F2BC7F-7A9B-40AC-840D-34BD126D37A9}" destId="{D608D5E6-C3F7-4D4C-A1EE-6809BB44DCDD}" srcOrd="1" destOrd="0" presId="urn:microsoft.com/office/officeart/2005/8/layout/hierarchy4"/>
    <dgm:cxn modelId="{10276FBE-13A0-4426-B595-CC72DBC8AE4F}" type="presParOf" srcId="{D521D21D-D100-40DA-A7F6-25255BC22F16}" destId="{11D2A56E-03AA-4752-A9FC-3A76CCF298AD}" srcOrd="5" destOrd="0" presId="urn:microsoft.com/office/officeart/2005/8/layout/hierarchy4"/>
    <dgm:cxn modelId="{6A1F4F03-DECF-4776-BF49-872FB58EC7D9}" type="presParOf" srcId="{D521D21D-D100-40DA-A7F6-25255BC22F16}" destId="{7DEA04BB-C807-4C14-B557-C77FA335E6DF}" srcOrd="6" destOrd="0" presId="urn:microsoft.com/office/officeart/2005/8/layout/hierarchy4"/>
    <dgm:cxn modelId="{D3F38F7D-4D66-42A1-9CBD-7F6C77F02DD1}" type="presParOf" srcId="{7DEA04BB-C807-4C14-B557-C77FA335E6DF}" destId="{D866CD91-F81E-48E8-9768-B4DDE616EFA1}" srcOrd="0" destOrd="0" presId="urn:microsoft.com/office/officeart/2005/8/layout/hierarchy4"/>
    <dgm:cxn modelId="{B4435836-1C3D-43BB-9F68-0F3B8F81FB1B}" type="presParOf" srcId="{7DEA04BB-C807-4C14-B557-C77FA335E6DF}" destId="{64488C71-DDE6-4C41-822C-BE97B961ADC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F4CBDD0-7D55-4A0A-9F93-19FBFF76E402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8CA060F-0EA4-4A85-A4F3-035AD8A210ED}">
      <dgm:prSet/>
      <dgm:spPr/>
      <dgm:t>
        <a:bodyPr/>
        <a:lstStyle/>
        <a:p>
          <a:pPr rtl="0"/>
          <a:r>
            <a:rPr lang="ru-RU" dirty="0" smtClean="0"/>
            <a:t>целевой </a:t>
          </a:r>
          <a:endParaRPr lang="ru-RU" dirty="0"/>
        </a:p>
      </dgm:t>
    </dgm:pt>
    <dgm:pt modelId="{CC30207F-813B-4104-961B-90EF7F602473}" type="parTrans" cxnId="{8CF0DF8C-9158-4068-906C-441F8CED6D1B}">
      <dgm:prSet/>
      <dgm:spPr/>
      <dgm:t>
        <a:bodyPr/>
        <a:lstStyle/>
        <a:p>
          <a:endParaRPr lang="ru-RU"/>
        </a:p>
      </dgm:t>
    </dgm:pt>
    <dgm:pt modelId="{C07DAED9-3387-488D-A3DD-6CAB409020A4}" type="sibTrans" cxnId="{8CF0DF8C-9158-4068-906C-441F8CED6D1B}">
      <dgm:prSet/>
      <dgm:spPr/>
      <dgm:t>
        <a:bodyPr/>
        <a:lstStyle/>
        <a:p>
          <a:endParaRPr lang="ru-RU"/>
        </a:p>
      </dgm:t>
    </dgm:pt>
    <dgm:pt modelId="{BE134551-16B8-4D73-BFA5-BBD0A0655EDA}">
      <dgm:prSet/>
      <dgm:spPr/>
      <dgm:t>
        <a:bodyPr/>
        <a:lstStyle/>
        <a:p>
          <a:pPr rtl="0"/>
          <a:r>
            <a:rPr lang="ru-RU" smtClean="0"/>
            <a:t>содержательный  </a:t>
          </a:r>
          <a:endParaRPr lang="ru-RU"/>
        </a:p>
      </dgm:t>
    </dgm:pt>
    <dgm:pt modelId="{FFE53993-E0C9-4F00-80A8-8CE557C63B72}" type="parTrans" cxnId="{BC25BB7F-CC62-43B5-87B5-30055F857EC7}">
      <dgm:prSet/>
      <dgm:spPr/>
      <dgm:t>
        <a:bodyPr/>
        <a:lstStyle/>
        <a:p>
          <a:endParaRPr lang="ru-RU"/>
        </a:p>
      </dgm:t>
    </dgm:pt>
    <dgm:pt modelId="{7D8FF3D2-2531-487A-B662-5D2EEF05167E}" type="sibTrans" cxnId="{BC25BB7F-CC62-43B5-87B5-30055F857EC7}">
      <dgm:prSet/>
      <dgm:spPr/>
      <dgm:t>
        <a:bodyPr/>
        <a:lstStyle/>
        <a:p>
          <a:endParaRPr lang="ru-RU"/>
        </a:p>
      </dgm:t>
    </dgm:pt>
    <dgm:pt modelId="{4780FAFC-DAD1-486C-8767-98C611F0979B}">
      <dgm:prSet/>
      <dgm:spPr/>
      <dgm:t>
        <a:bodyPr/>
        <a:lstStyle/>
        <a:p>
          <a:pPr rtl="0"/>
          <a:r>
            <a:rPr lang="ru-RU" dirty="0" smtClean="0"/>
            <a:t>организационный </a:t>
          </a:r>
          <a:endParaRPr lang="ru-RU" dirty="0"/>
        </a:p>
      </dgm:t>
    </dgm:pt>
    <dgm:pt modelId="{3516E3A0-F72A-41C3-8E2F-A76D44E3F8C5}" type="parTrans" cxnId="{018E5FD4-4844-44B5-8D62-9AA1996FDAA0}">
      <dgm:prSet/>
      <dgm:spPr/>
      <dgm:t>
        <a:bodyPr/>
        <a:lstStyle/>
        <a:p>
          <a:endParaRPr lang="ru-RU"/>
        </a:p>
      </dgm:t>
    </dgm:pt>
    <dgm:pt modelId="{F4CA7143-7B8E-4466-8D5B-F592FFEB714B}" type="sibTrans" cxnId="{018E5FD4-4844-44B5-8D62-9AA1996FDAA0}">
      <dgm:prSet/>
      <dgm:spPr/>
      <dgm:t>
        <a:bodyPr/>
        <a:lstStyle/>
        <a:p>
          <a:endParaRPr lang="ru-RU"/>
        </a:p>
      </dgm:t>
    </dgm:pt>
    <dgm:pt modelId="{24C934BC-61E7-4615-A0F0-E99ACA1CC172}" type="pres">
      <dgm:prSet presAssocID="{AF4CBDD0-7D55-4A0A-9F93-19FBFF76E4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788D85-2482-4B32-9A86-37F7B6819BC5}" type="pres">
      <dgm:prSet presAssocID="{18CA060F-0EA4-4A85-A4F3-035AD8A210ED}" presName="linNode" presStyleCnt="0"/>
      <dgm:spPr/>
    </dgm:pt>
    <dgm:pt modelId="{C091A95D-A73B-47AD-A880-08FE3C8D5663}" type="pres">
      <dgm:prSet presAssocID="{18CA060F-0EA4-4A85-A4F3-035AD8A210ED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0F96BE-1317-4E3E-AC97-E3D12B1D27B7}" type="pres">
      <dgm:prSet presAssocID="{C07DAED9-3387-488D-A3DD-6CAB409020A4}" presName="sp" presStyleCnt="0"/>
      <dgm:spPr/>
    </dgm:pt>
    <dgm:pt modelId="{692E6EDF-864F-442B-9738-B20356CD6868}" type="pres">
      <dgm:prSet presAssocID="{BE134551-16B8-4D73-BFA5-BBD0A0655EDA}" presName="linNode" presStyleCnt="0"/>
      <dgm:spPr/>
    </dgm:pt>
    <dgm:pt modelId="{F2EBBEF3-D0D2-432C-9E9D-6D9B3ECBE5B0}" type="pres">
      <dgm:prSet presAssocID="{BE134551-16B8-4D73-BFA5-BBD0A0655ED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0B579E-EBE2-4BF8-B5DA-36D9015CBDF8}" type="pres">
      <dgm:prSet presAssocID="{7D8FF3D2-2531-487A-B662-5D2EEF05167E}" presName="sp" presStyleCnt="0"/>
      <dgm:spPr/>
    </dgm:pt>
    <dgm:pt modelId="{1778AEC9-D310-4FDE-918E-E80C04A1DBF7}" type="pres">
      <dgm:prSet presAssocID="{4780FAFC-DAD1-486C-8767-98C611F0979B}" presName="linNode" presStyleCnt="0"/>
      <dgm:spPr/>
    </dgm:pt>
    <dgm:pt modelId="{020565CA-12BD-4680-886A-59FDB6AA7242}" type="pres">
      <dgm:prSet presAssocID="{4780FAFC-DAD1-486C-8767-98C611F0979B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25BB7F-CC62-43B5-87B5-30055F857EC7}" srcId="{AF4CBDD0-7D55-4A0A-9F93-19FBFF76E402}" destId="{BE134551-16B8-4D73-BFA5-BBD0A0655EDA}" srcOrd="1" destOrd="0" parTransId="{FFE53993-E0C9-4F00-80A8-8CE557C63B72}" sibTransId="{7D8FF3D2-2531-487A-B662-5D2EEF05167E}"/>
    <dgm:cxn modelId="{AF2FD384-3A60-434E-9BE5-D66F533FA557}" type="presOf" srcId="{4780FAFC-DAD1-486C-8767-98C611F0979B}" destId="{020565CA-12BD-4680-886A-59FDB6AA7242}" srcOrd="0" destOrd="0" presId="urn:microsoft.com/office/officeart/2005/8/layout/vList5"/>
    <dgm:cxn modelId="{2F2CFCFD-E924-4CF7-BFC6-E0616F3DC343}" type="presOf" srcId="{BE134551-16B8-4D73-BFA5-BBD0A0655EDA}" destId="{F2EBBEF3-D0D2-432C-9E9D-6D9B3ECBE5B0}" srcOrd="0" destOrd="0" presId="urn:microsoft.com/office/officeart/2005/8/layout/vList5"/>
    <dgm:cxn modelId="{018E5FD4-4844-44B5-8D62-9AA1996FDAA0}" srcId="{AF4CBDD0-7D55-4A0A-9F93-19FBFF76E402}" destId="{4780FAFC-DAD1-486C-8767-98C611F0979B}" srcOrd="2" destOrd="0" parTransId="{3516E3A0-F72A-41C3-8E2F-A76D44E3F8C5}" sibTransId="{F4CA7143-7B8E-4466-8D5B-F592FFEB714B}"/>
    <dgm:cxn modelId="{328E6AA8-B152-4E30-9F98-CB507BBD445E}" type="presOf" srcId="{18CA060F-0EA4-4A85-A4F3-035AD8A210ED}" destId="{C091A95D-A73B-47AD-A880-08FE3C8D5663}" srcOrd="0" destOrd="0" presId="urn:microsoft.com/office/officeart/2005/8/layout/vList5"/>
    <dgm:cxn modelId="{8CF0DF8C-9158-4068-906C-441F8CED6D1B}" srcId="{AF4CBDD0-7D55-4A0A-9F93-19FBFF76E402}" destId="{18CA060F-0EA4-4A85-A4F3-035AD8A210ED}" srcOrd="0" destOrd="0" parTransId="{CC30207F-813B-4104-961B-90EF7F602473}" sibTransId="{C07DAED9-3387-488D-A3DD-6CAB409020A4}"/>
    <dgm:cxn modelId="{362E90D7-6F82-4B0D-AF0C-E6FB9FCEEC8C}" type="presOf" srcId="{AF4CBDD0-7D55-4A0A-9F93-19FBFF76E402}" destId="{24C934BC-61E7-4615-A0F0-E99ACA1CC172}" srcOrd="0" destOrd="0" presId="urn:microsoft.com/office/officeart/2005/8/layout/vList5"/>
    <dgm:cxn modelId="{44A64418-38A8-4A7C-BD9B-21E85CA3D891}" type="presParOf" srcId="{24C934BC-61E7-4615-A0F0-E99ACA1CC172}" destId="{CD788D85-2482-4B32-9A86-37F7B6819BC5}" srcOrd="0" destOrd="0" presId="urn:microsoft.com/office/officeart/2005/8/layout/vList5"/>
    <dgm:cxn modelId="{9A0B1181-AA8C-4741-A1B2-DD3877454A30}" type="presParOf" srcId="{CD788D85-2482-4B32-9A86-37F7B6819BC5}" destId="{C091A95D-A73B-47AD-A880-08FE3C8D5663}" srcOrd="0" destOrd="0" presId="urn:microsoft.com/office/officeart/2005/8/layout/vList5"/>
    <dgm:cxn modelId="{BA63F418-497C-4185-B8CF-02522ADBB1D6}" type="presParOf" srcId="{24C934BC-61E7-4615-A0F0-E99ACA1CC172}" destId="{370F96BE-1317-4E3E-AC97-E3D12B1D27B7}" srcOrd="1" destOrd="0" presId="urn:microsoft.com/office/officeart/2005/8/layout/vList5"/>
    <dgm:cxn modelId="{27F89FF2-464B-4591-B784-6E4D134A2EA0}" type="presParOf" srcId="{24C934BC-61E7-4615-A0F0-E99ACA1CC172}" destId="{692E6EDF-864F-442B-9738-B20356CD6868}" srcOrd="2" destOrd="0" presId="urn:microsoft.com/office/officeart/2005/8/layout/vList5"/>
    <dgm:cxn modelId="{923626B1-4625-4E0C-AA27-BE56B71BF1D1}" type="presParOf" srcId="{692E6EDF-864F-442B-9738-B20356CD6868}" destId="{F2EBBEF3-D0D2-432C-9E9D-6D9B3ECBE5B0}" srcOrd="0" destOrd="0" presId="urn:microsoft.com/office/officeart/2005/8/layout/vList5"/>
    <dgm:cxn modelId="{39807B63-3684-4963-978F-0B92FE51A85C}" type="presParOf" srcId="{24C934BC-61E7-4615-A0F0-E99ACA1CC172}" destId="{A10B579E-EBE2-4BF8-B5DA-36D9015CBDF8}" srcOrd="3" destOrd="0" presId="urn:microsoft.com/office/officeart/2005/8/layout/vList5"/>
    <dgm:cxn modelId="{1FD9CAEA-D7C5-4A80-8518-FE58BC1F9DAD}" type="presParOf" srcId="{24C934BC-61E7-4615-A0F0-E99ACA1CC172}" destId="{1778AEC9-D310-4FDE-918E-E80C04A1DBF7}" srcOrd="4" destOrd="0" presId="urn:microsoft.com/office/officeart/2005/8/layout/vList5"/>
    <dgm:cxn modelId="{7E899163-5BBD-41F3-A029-AC004A3B06E7}" type="presParOf" srcId="{1778AEC9-D310-4FDE-918E-E80C04A1DBF7}" destId="{020565CA-12BD-4680-886A-59FDB6AA724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F4CBDD0-7D55-4A0A-9F93-19FBFF76E402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8CA060F-0EA4-4A85-A4F3-035AD8A210ED}">
      <dgm:prSet/>
      <dgm:spPr/>
      <dgm:t>
        <a:bodyPr/>
        <a:lstStyle/>
        <a:p>
          <a:pPr rtl="0"/>
          <a:r>
            <a:rPr lang="ru-RU" dirty="0" smtClean="0"/>
            <a:t>пояснительная записка</a:t>
          </a:r>
          <a:endParaRPr lang="ru-RU" dirty="0"/>
        </a:p>
      </dgm:t>
    </dgm:pt>
    <dgm:pt modelId="{CC30207F-813B-4104-961B-90EF7F602473}" type="parTrans" cxnId="{8CF0DF8C-9158-4068-906C-441F8CED6D1B}">
      <dgm:prSet/>
      <dgm:spPr/>
      <dgm:t>
        <a:bodyPr/>
        <a:lstStyle/>
        <a:p>
          <a:endParaRPr lang="ru-RU"/>
        </a:p>
      </dgm:t>
    </dgm:pt>
    <dgm:pt modelId="{C07DAED9-3387-488D-A3DD-6CAB409020A4}" type="sibTrans" cxnId="{8CF0DF8C-9158-4068-906C-441F8CED6D1B}">
      <dgm:prSet/>
      <dgm:spPr/>
      <dgm:t>
        <a:bodyPr/>
        <a:lstStyle/>
        <a:p>
          <a:endParaRPr lang="ru-RU"/>
        </a:p>
      </dgm:t>
    </dgm:pt>
    <dgm:pt modelId="{24C934BC-61E7-4615-A0F0-E99ACA1CC172}" type="pres">
      <dgm:prSet presAssocID="{AF4CBDD0-7D55-4A0A-9F93-19FBFF76E4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788D85-2482-4B32-9A86-37F7B6819BC5}" type="pres">
      <dgm:prSet presAssocID="{18CA060F-0EA4-4A85-A4F3-035AD8A210ED}" presName="linNode" presStyleCnt="0"/>
      <dgm:spPr/>
    </dgm:pt>
    <dgm:pt modelId="{C091A95D-A73B-47AD-A880-08FE3C8D5663}" type="pres">
      <dgm:prSet presAssocID="{18CA060F-0EA4-4A85-A4F3-035AD8A210ED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CF0DF8C-9158-4068-906C-441F8CED6D1B}" srcId="{AF4CBDD0-7D55-4A0A-9F93-19FBFF76E402}" destId="{18CA060F-0EA4-4A85-A4F3-035AD8A210ED}" srcOrd="0" destOrd="0" parTransId="{CC30207F-813B-4104-961B-90EF7F602473}" sibTransId="{C07DAED9-3387-488D-A3DD-6CAB409020A4}"/>
    <dgm:cxn modelId="{5124300C-2FF1-4AEF-BEA6-64358590FF1D}" type="presOf" srcId="{AF4CBDD0-7D55-4A0A-9F93-19FBFF76E402}" destId="{24C934BC-61E7-4615-A0F0-E99ACA1CC172}" srcOrd="0" destOrd="0" presId="urn:microsoft.com/office/officeart/2005/8/layout/vList5"/>
    <dgm:cxn modelId="{1420390F-D97C-4665-9257-B3462883F91B}" type="presOf" srcId="{18CA060F-0EA4-4A85-A4F3-035AD8A210ED}" destId="{C091A95D-A73B-47AD-A880-08FE3C8D5663}" srcOrd="0" destOrd="0" presId="urn:microsoft.com/office/officeart/2005/8/layout/vList5"/>
    <dgm:cxn modelId="{32F172EE-B2CE-4C27-8ED0-4B5E2C2A061E}" type="presParOf" srcId="{24C934BC-61E7-4615-A0F0-E99ACA1CC172}" destId="{CD788D85-2482-4B32-9A86-37F7B6819BC5}" srcOrd="0" destOrd="0" presId="urn:microsoft.com/office/officeart/2005/8/layout/vList5"/>
    <dgm:cxn modelId="{961B3F21-D444-4851-A8C0-4C26B12165CB}" type="presParOf" srcId="{CD788D85-2482-4B32-9A86-37F7B6819BC5}" destId="{C091A95D-A73B-47AD-A880-08FE3C8D566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F4CBDD0-7D55-4A0A-9F93-19FBFF76E402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510B061-184B-441B-9D91-C8D32ADDCCA2}">
      <dgm:prSet custT="1"/>
      <dgm:spPr/>
      <dgm:t>
        <a:bodyPr/>
        <a:lstStyle/>
        <a:p>
          <a:pPr rtl="0"/>
          <a:r>
            <a:rPr lang="ru-RU" sz="1800" dirty="0" smtClean="0"/>
            <a:t>планируемые результаты освоения программы</a:t>
          </a:r>
          <a:endParaRPr lang="ru-RU" sz="1800" dirty="0"/>
        </a:p>
      </dgm:t>
    </dgm:pt>
    <dgm:pt modelId="{B56B35C0-E540-4E5F-B291-08E4A68831C2}" type="parTrans" cxnId="{F2690517-EA25-4F12-8D42-28C1DF5DF182}">
      <dgm:prSet/>
      <dgm:spPr/>
      <dgm:t>
        <a:bodyPr/>
        <a:lstStyle/>
        <a:p>
          <a:endParaRPr lang="ru-RU" sz="1200"/>
        </a:p>
      </dgm:t>
    </dgm:pt>
    <dgm:pt modelId="{97BEDBFA-4765-42B9-BDE3-6EA7DC9359B2}" type="sibTrans" cxnId="{F2690517-EA25-4F12-8D42-28C1DF5DF182}">
      <dgm:prSet/>
      <dgm:spPr/>
      <dgm:t>
        <a:bodyPr/>
        <a:lstStyle/>
        <a:p>
          <a:endParaRPr lang="ru-RU" sz="1200"/>
        </a:p>
      </dgm:t>
    </dgm:pt>
    <dgm:pt modelId="{24C934BC-61E7-4615-A0F0-E99ACA1CC172}" type="pres">
      <dgm:prSet presAssocID="{AF4CBDD0-7D55-4A0A-9F93-19FBFF76E4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3A7C3B-CA30-4C63-B30D-D3157A162B51}" type="pres">
      <dgm:prSet presAssocID="{5510B061-184B-441B-9D91-C8D32ADDCCA2}" presName="linNode" presStyleCnt="0"/>
      <dgm:spPr/>
    </dgm:pt>
    <dgm:pt modelId="{2B593A4B-8831-4CF3-BD7D-B0FBD007410F}" type="pres">
      <dgm:prSet presAssocID="{5510B061-184B-441B-9D91-C8D32ADDCCA2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9ACAA1-35EB-4C08-8FDF-7B695C0419F9}" type="presOf" srcId="{5510B061-184B-441B-9D91-C8D32ADDCCA2}" destId="{2B593A4B-8831-4CF3-BD7D-B0FBD007410F}" srcOrd="0" destOrd="0" presId="urn:microsoft.com/office/officeart/2005/8/layout/vList5"/>
    <dgm:cxn modelId="{F2690517-EA25-4F12-8D42-28C1DF5DF182}" srcId="{AF4CBDD0-7D55-4A0A-9F93-19FBFF76E402}" destId="{5510B061-184B-441B-9D91-C8D32ADDCCA2}" srcOrd="0" destOrd="0" parTransId="{B56B35C0-E540-4E5F-B291-08E4A68831C2}" sibTransId="{97BEDBFA-4765-42B9-BDE3-6EA7DC9359B2}"/>
    <dgm:cxn modelId="{644DC6B1-3A3D-4B72-A2A0-97A91C4B7957}" type="presOf" srcId="{AF4CBDD0-7D55-4A0A-9F93-19FBFF76E402}" destId="{24C934BC-61E7-4615-A0F0-E99ACA1CC172}" srcOrd="0" destOrd="0" presId="urn:microsoft.com/office/officeart/2005/8/layout/vList5"/>
    <dgm:cxn modelId="{5DE3D858-FC94-4C37-8F28-4C72251C72D5}" type="presParOf" srcId="{24C934BC-61E7-4615-A0F0-E99ACA1CC172}" destId="{723A7C3B-CA30-4C63-B30D-D3157A162B51}" srcOrd="0" destOrd="0" presId="urn:microsoft.com/office/officeart/2005/8/layout/vList5"/>
    <dgm:cxn modelId="{89063D45-57CC-4AF4-B769-C61E60023CAA}" type="presParOf" srcId="{723A7C3B-CA30-4C63-B30D-D3157A162B51}" destId="{2B593A4B-8831-4CF3-BD7D-B0FBD007410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A7454A3-E48D-4E20-AF69-6F4E0A9847C0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932A5F91-ED23-4894-87AB-22B871F4A7ED}">
      <dgm:prSet/>
      <dgm:spPr/>
      <dgm:t>
        <a:bodyPr/>
        <a:lstStyle/>
        <a:p>
          <a:pPr rtl="0"/>
          <a:r>
            <a:rPr lang="ru-RU" smtClean="0">
              <a:solidFill>
                <a:schemeClr val="tx1"/>
              </a:solidFill>
            </a:rPr>
            <a:t>может включать различные направления, выбранные участниками образовательных отношений из числа парциальных и иных программ и/или созданных ими самостоятельно.</a:t>
          </a:r>
          <a:endParaRPr lang="ru-RU">
            <a:solidFill>
              <a:schemeClr val="tx1"/>
            </a:solidFill>
          </a:endParaRPr>
        </a:p>
      </dgm:t>
    </dgm:pt>
    <dgm:pt modelId="{8E7344AD-5CCA-44EA-B5D2-48BBDCF515B4}" type="parTrans" cxnId="{4E76FFE5-6FB9-4824-8B1D-A5E90D38216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41289AD-54C5-4333-B31C-3C17EA76DA41}" type="sibTrans" cxnId="{4E76FFE5-6FB9-4824-8B1D-A5E90D38216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697E420-8B73-4DD1-9829-F6715E100548}">
      <dgm:prSet/>
      <dgm:spPr/>
      <dgm:t>
        <a:bodyPr/>
        <a:lstStyle/>
        <a:p>
          <a:pPr rtl="0"/>
          <a:r>
            <a:rPr lang="ru-RU" dirty="0" smtClean="0">
              <a:solidFill>
                <a:schemeClr val="tx1"/>
              </a:solidFill>
            </a:rPr>
            <a:t>должна учитывать образовательные потребности, интересы и мотивы детей, членов их семей и педагогов</a:t>
          </a:r>
          <a:endParaRPr lang="ru-RU" dirty="0">
            <a:solidFill>
              <a:schemeClr val="tx1"/>
            </a:solidFill>
          </a:endParaRPr>
        </a:p>
      </dgm:t>
    </dgm:pt>
    <dgm:pt modelId="{815BD145-6CF5-4877-BB21-20F656C67E5C}" type="parTrans" cxnId="{E16F1395-02D5-4FAF-A484-31C6DC14745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463EB74-CD7D-437F-AF9A-99D5DAA2C2EC}" type="sibTrans" cxnId="{E16F1395-02D5-4FAF-A484-31C6DC14745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E16B456-2E78-4F0B-818F-59B168C7D28F}">
      <dgm:prSet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>
              <a:solidFill>
                <a:schemeClr val="tx1"/>
              </a:solidFill>
            </a:rPr>
            <a:t>может быть ориентирована на: специфику национальных, социокультурных и иных условий, в которых осуществляется образовательная деятельность; </a:t>
          </a:r>
          <a:endParaRPr lang="ru-RU" dirty="0">
            <a:solidFill>
              <a:schemeClr val="tx1"/>
            </a:solidFill>
          </a:endParaRPr>
        </a:p>
      </dgm:t>
    </dgm:pt>
    <dgm:pt modelId="{F7686279-EC1A-4812-B2DA-4617CD8D3CF2}" type="parTrans" cxnId="{11CB0F71-E8C7-4927-B8EC-AE9C92BA6C9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3F9B578-5414-4504-889F-E8F6DC829550}" type="sibTrans" cxnId="{11CB0F71-E8C7-4927-B8EC-AE9C92BA6C9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A882AE0-BC03-47D0-AE09-95F24983B911}">
      <dgm:prSet/>
      <dgm:spPr/>
      <dgm:t>
        <a:bodyPr/>
        <a:lstStyle/>
        <a:p>
          <a:pPr rtl="0"/>
          <a:r>
            <a:rPr lang="ru-RU" dirty="0" smtClean="0">
              <a:solidFill>
                <a:schemeClr val="tx1"/>
              </a:solidFill>
            </a:rPr>
            <a:t>Может отражать выбор тех парциальных образовательных программ и форм организации работы с детьми, которые в наибольшей степени соответствуют потребностям и интересам детей, а также возможностям педагогического коллектива; сложившиеся традиции Организации или Группы.</a:t>
          </a:r>
          <a:endParaRPr lang="ru-RU" dirty="0">
            <a:solidFill>
              <a:schemeClr val="tx1"/>
            </a:solidFill>
          </a:endParaRPr>
        </a:p>
      </dgm:t>
    </dgm:pt>
    <dgm:pt modelId="{E2821271-7D49-4D54-B4E9-343DD9BB4862}" type="sibTrans" cxnId="{194823F2-4805-449D-874B-8F95330E577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615F2EB-265F-4CD3-AF5D-EBF441F81536}" type="parTrans" cxnId="{194823F2-4805-449D-874B-8F95330E577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D452568-661E-4D37-AD8C-B3753602CDA1}" type="pres">
      <dgm:prSet presAssocID="{CA7454A3-E48D-4E20-AF69-6F4E0A9847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B420AB-3448-4A39-9FE2-B72397A8158E}" type="pres">
      <dgm:prSet presAssocID="{932A5F91-ED23-4894-87AB-22B871F4A7ED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C8459C-C996-4833-8F1D-A4CD175B4340}" type="pres">
      <dgm:prSet presAssocID="{941289AD-54C5-4333-B31C-3C17EA76DA41}" presName="spacer" presStyleCnt="0"/>
      <dgm:spPr/>
    </dgm:pt>
    <dgm:pt modelId="{4DB50D47-3678-4574-950B-1E4F81B8A92C}" type="pres">
      <dgm:prSet presAssocID="{0697E420-8B73-4DD1-9829-F6715E10054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5487E8-F5F2-47B6-9A69-17F2A5A9D17D}" type="pres">
      <dgm:prSet presAssocID="{3463EB74-CD7D-437F-AF9A-99D5DAA2C2EC}" presName="spacer" presStyleCnt="0"/>
      <dgm:spPr/>
    </dgm:pt>
    <dgm:pt modelId="{361C5D41-6F53-4B95-B502-9E5A4C304409}" type="pres">
      <dgm:prSet presAssocID="{2E16B456-2E78-4F0B-818F-59B168C7D28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FC27AC-030B-47B9-9812-86F788FA8340}" type="pres">
      <dgm:prSet presAssocID="{73F9B578-5414-4504-889F-E8F6DC829550}" presName="spacer" presStyleCnt="0"/>
      <dgm:spPr/>
    </dgm:pt>
    <dgm:pt modelId="{17AA2379-73F1-47CC-B9E9-5AE4AF41849A}" type="pres">
      <dgm:prSet presAssocID="{8A882AE0-BC03-47D0-AE09-95F24983B91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5076B2-4082-40B8-BBD3-6C78FC7D27C7}" type="presOf" srcId="{932A5F91-ED23-4894-87AB-22B871F4A7ED}" destId="{64B420AB-3448-4A39-9FE2-B72397A8158E}" srcOrd="0" destOrd="0" presId="urn:microsoft.com/office/officeart/2005/8/layout/vList2"/>
    <dgm:cxn modelId="{11CB0F71-E8C7-4927-B8EC-AE9C92BA6C90}" srcId="{CA7454A3-E48D-4E20-AF69-6F4E0A9847C0}" destId="{2E16B456-2E78-4F0B-818F-59B168C7D28F}" srcOrd="2" destOrd="0" parTransId="{F7686279-EC1A-4812-B2DA-4617CD8D3CF2}" sibTransId="{73F9B578-5414-4504-889F-E8F6DC829550}"/>
    <dgm:cxn modelId="{38A035BC-6189-4804-A582-366DC3B67C02}" type="presOf" srcId="{8A882AE0-BC03-47D0-AE09-95F24983B911}" destId="{17AA2379-73F1-47CC-B9E9-5AE4AF41849A}" srcOrd="0" destOrd="0" presId="urn:microsoft.com/office/officeart/2005/8/layout/vList2"/>
    <dgm:cxn modelId="{E16F1395-02D5-4FAF-A484-31C6DC147456}" srcId="{CA7454A3-E48D-4E20-AF69-6F4E0A9847C0}" destId="{0697E420-8B73-4DD1-9829-F6715E100548}" srcOrd="1" destOrd="0" parTransId="{815BD145-6CF5-4877-BB21-20F656C67E5C}" sibTransId="{3463EB74-CD7D-437F-AF9A-99D5DAA2C2EC}"/>
    <dgm:cxn modelId="{48E3EAF6-33BD-47B1-BB2F-41DA8BC1CB43}" type="presOf" srcId="{0697E420-8B73-4DD1-9829-F6715E100548}" destId="{4DB50D47-3678-4574-950B-1E4F81B8A92C}" srcOrd="0" destOrd="0" presId="urn:microsoft.com/office/officeart/2005/8/layout/vList2"/>
    <dgm:cxn modelId="{194823F2-4805-449D-874B-8F95330E577D}" srcId="{CA7454A3-E48D-4E20-AF69-6F4E0A9847C0}" destId="{8A882AE0-BC03-47D0-AE09-95F24983B911}" srcOrd="3" destOrd="0" parTransId="{A615F2EB-265F-4CD3-AF5D-EBF441F81536}" sibTransId="{E2821271-7D49-4D54-B4E9-343DD9BB4862}"/>
    <dgm:cxn modelId="{187144AC-5F36-40C7-BCAB-C453C2C09DB7}" type="presOf" srcId="{CA7454A3-E48D-4E20-AF69-6F4E0A9847C0}" destId="{0D452568-661E-4D37-AD8C-B3753602CDA1}" srcOrd="0" destOrd="0" presId="urn:microsoft.com/office/officeart/2005/8/layout/vList2"/>
    <dgm:cxn modelId="{1430CD2C-6B3C-4E7E-BBEC-972B4DED7D15}" type="presOf" srcId="{2E16B456-2E78-4F0B-818F-59B168C7D28F}" destId="{361C5D41-6F53-4B95-B502-9E5A4C304409}" srcOrd="0" destOrd="0" presId="urn:microsoft.com/office/officeart/2005/8/layout/vList2"/>
    <dgm:cxn modelId="{4E76FFE5-6FB9-4824-8B1D-A5E90D382166}" srcId="{CA7454A3-E48D-4E20-AF69-6F4E0A9847C0}" destId="{932A5F91-ED23-4894-87AB-22B871F4A7ED}" srcOrd="0" destOrd="0" parTransId="{8E7344AD-5CCA-44EA-B5D2-48BBDCF515B4}" sibTransId="{941289AD-54C5-4333-B31C-3C17EA76DA41}"/>
    <dgm:cxn modelId="{26B534E2-7CB6-41E0-9E01-F7EF14CCD16D}" type="presParOf" srcId="{0D452568-661E-4D37-AD8C-B3753602CDA1}" destId="{64B420AB-3448-4A39-9FE2-B72397A8158E}" srcOrd="0" destOrd="0" presId="urn:microsoft.com/office/officeart/2005/8/layout/vList2"/>
    <dgm:cxn modelId="{03E7D5A0-9529-4F5C-A6AE-88250F920671}" type="presParOf" srcId="{0D452568-661E-4D37-AD8C-B3753602CDA1}" destId="{4AC8459C-C996-4833-8F1D-A4CD175B4340}" srcOrd="1" destOrd="0" presId="urn:microsoft.com/office/officeart/2005/8/layout/vList2"/>
    <dgm:cxn modelId="{4F78FF9A-0515-4CC4-A065-DF3BD6AF4B40}" type="presParOf" srcId="{0D452568-661E-4D37-AD8C-B3753602CDA1}" destId="{4DB50D47-3678-4574-950B-1E4F81B8A92C}" srcOrd="2" destOrd="0" presId="urn:microsoft.com/office/officeart/2005/8/layout/vList2"/>
    <dgm:cxn modelId="{F9463FCC-ACB9-4186-8C57-3433DE5E57FC}" type="presParOf" srcId="{0D452568-661E-4D37-AD8C-B3753602CDA1}" destId="{C95487E8-F5F2-47B6-9A69-17F2A5A9D17D}" srcOrd="3" destOrd="0" presId="urn:microsoft.com/office/officeart/2005/8/layout/vList2"/>
    <dgm:cxn modelId="{5731B50D-6AFB-4362-AF1B-62A993AB5916}" type="presParOf" srcId="{0D452568-661E-4D37-AD8C-B3753602CDA1}" destId="{361C5D41-6F53-4B95-B502-9E5A4C304409}" srcOrd="4" destOrd="0" presId="urn:microsoft.com/office/officeart/2005/8/layout/vList2"/>
    <dgm:cxn modelId="{73181A5B-5015-4CD7-82F9-11E890741D9D}" type="presParOf" srcId="{0D452568-661E-4D37-AD8C-B3753602CDA1}" destId="{BCFC27AC-030B-47B9-9812-86F788FA8340}" srcOrd="5" destOrd="0" presId="urn:microsoft.com/office/officeart/2005/8/layout/vList2"/>
    <dgm:cxn modelId="{03115DCC-35FE-49A8-BA77-B80E8C4D1B02}" type="presParOf" srcId="{0D452568-661E-4D37-AD8C-B3753602CDA1}" destId="{17AA2379-73F1-47CC-B9E9-5AE4AF41849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2186227-471A-4159-A8C6-DF2A4E51D040}" type="doc">
      <dgm:prSet loTypeId="urn:microsoft.com/office/officeart/2005/8/layout/vList3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19FE75D-D521-47EF-BC52-49710B68AAA7}">
      <dgm:prSet/>
      <dgm:spPr/>
      <dgm:t>
        <a:bodyPr/>
        <a:lstStyle/>
        <a:p>
          <a:pPr rtl="0"/>
          <a:r>
            <a:rPr lang="ru-RU" smtClean="0">
              <a:solidFill>
                <a:schemeClr val="tx1"/>
              </a:solidFill>
            </a:rPr>
            <a:t>описание материально-технического обеспечения Программы, </a:t>
          </a:r>
          <a:endParaRPr lang="ru-RU">
            <a:solidFill>
              <a:schemeClr val="tx1"/>
            </a:solidFill>
          </a:endParaRPr>
        </a:p>
      </dgm:t>
    </dgm:pt>
    <dgm:pt modelId="{E67A6A22-7189-4D94-ABBB-E370CBDD2158}" type="parTrans" cxnId="{B3040056-99A4-44B3-A1D3-1E5107B7945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B74A739-55A9-4DBD-87DB-F8F938C150AE}" type="sibTrans" cxnId="{B3040056-99A4-44B3-A1D3-1E5107B7945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9263DB1-BF7E-4404-8B77-D4EE497897FA}">
      <dgm:prSet/>
      <dgm:spPr/>
      <dgm:t>
        <a:bodyPr/>
        <a:lstStyle/>
        <a:p>
          <a:pPr rtl="0"/>
          <a:r>
            <a:rPr lang="ru-RU" smtClean="0">
              <a:solidFill>
                <a:schemeClr val="tx1"/>
              </a:solidFill>
            </a:rPr>
            <a:t>обеспеченность методическими материалами и средствами обучения и воспитания, </a:t>
          </a:r>
          <a:endParaRPr lang="ru-RU">
            <a:solidFill>
              <a:schemeClr val="tx1"/>
            </a:solidFill>
          </a:endParaRPr>
        </a:p>
      </dgm:t>
    </dgm:pt>
    <dgm:pt modelId="{949B7409-80EE-40C7-A0D5-1913E42C25D6}" type="parTrans" cxnId="{EA3F77D8-3A7C-44CF-86A6-4E0AD682748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2835359-E548-45A2-B63B-EFA2AC3A5852}" type="sibTrans" cxnId="{EA3F77D8-3A7C-44CF-86A6-4E0AD682748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9551D91-A4DE-4774-A41C-3E0403DADAA3}">
      <dgm:prSet/>
      <dgm:spPr/>
      <dgm:t>
        <a:bodyPr/>
        <a:lstStyle/>
        <a:p>
          <a:pPr rtl="0"/>
          <a:r>
            <a:rPr lang="ru-RU" smtClean="0">
              <a:solidFill>
                <a:schemeClr val="tx1"/>
              </a:solidFill>
            </a:rPr>
            <a:t>распорядок и /или режим дня,</a:t>
          </a:r>
          <a:endParaRPr lang="ru-RU">
            <a:solidFill>
              <a:schemeClr val="tx1"/>
            </a:solidFill>
          </a:endParaRPr>
        </a:p>
      </dgm:t>
    </dgm:pt>
    <dgm:pt modelId="{165F097F-6A6D-487D-8A19-69E24421454A}" type="parTrans" cxnId="{FB15ED05-05A6-4BF8-B0AB-2D82E47FB80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213D8AC-4FD0-4274-9206-82903A94ADB6}" type="sibTrans" cxnId="{FB15ED05-05A6-4BF8-B0AB-2D82E47FB80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064B398-0593-42A9-B2F5-F2BC7745D26B}">
      <dgm:prSet/>
      <dgm:spPr/>
      <dgm:t>
        <a:bodyPr/>
        <a:lstStyle/>
        <a:p>
          <a:pPr rtl="0"/>
          <a:r>
            <a:rPr lang="ru-RU" smtClean="0">
              <a:solidFill>
                <a:schemeClr val="tx1"/>
              </a:solidFill>
            </a:rPr>
            <a:t>особенности традиционных событий, праздников, мероприятий; </a:t>
          </a:r>
          <a:endParaRPr lang="ru-RU">
            <a:solidFill>
              <a:schemeClr val="tx1"/>
            </a:solidFill>
          </a:endParaRPr>
        </a:p>
      </dgm:t>
    </dgm:pt>
    <dgm:pt modelId="{6EDF5306-325B-47AE-9AB5-4675EE09C25D}" type="parTrans" cxnId="{23874F77-D4EA-479C-B6C1-23578E3625A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E0733CF-7320-4F3F-84BB-9503883C995E}" type="sibTrans" cxnId="{23874F77-D4EA-479C-B6C1-23578E3625A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C5316A6-38C6-4102-B8CB-C7DD1D28B8D7}">
      <dgm:prSet/>
      <dgm:spPr/>
      <dgm:t>
        <a:bodyPr/>
        <a:lstStyle/>
        <a:p>
          <a:pPr rtl="0"/>
          <a:r>
            <a:rPr lang="ru-RU" smtClean="0">
              <a:solidFill>
                <a:schemeClr val="tx1"/>
              </a:solidFill>
            </a:rPr>
            <a:t>особенности организации развивающей предметно-пространственной среды.</a:t>
          </a:r>
          <a:endParaRPr lang="ru-RU">
            <a:solidFill>
              <a:schemeClr val="tx1"/>
            </a:solidFill>
          </a:endParaRPr>
        </a:p>
      </dgm:t>
    </dgm:pt>
    <dgm:pt modelId="{5639061E-0411-4D06-8213-5A34982231E4}" type="parTrans" cxnId="{3CE98F5E-0A81-419F-A274-5062F4EEC92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E8E33BC-9CF7-465C-B614-510BAECEE9C0}" type="sibTrans" cxnId="{3CE98F5E-0A81-419F-A274-5062F4EEC92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8F0C28D-A5BC-4D58-94F9-EEF066B6501E}" type="pres">
      <dgm:prSet presAssocID="{A2186227-471A-4159-A8C6-DF2A4E51D04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37BF28-AF29-4AEB-9BE0-527B13C331E3}" type="pres">
      <dgm:prSet presAssocID="{419FE75D-D521-47EF-BC52-49710B68AAA7}" presName="composite" presStyleCnt="0"/>
      <dgm:spPr/>
    </dgm:pt>
    <dgm:pt modelId="{19EA23B9-51D3-4F0D-AE51-567F4C81D811}" type="pres">
      <dgm:prSet presAssocID="{419FE75D-D521-47EF-BC52-49710B68AAA7}" presName="imgShp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" b="-1000"/>
          </a:stretch>
        </a:blipFill>
      </dgm:spPr>
    </dgm:pt>
    <dgm:pt modelId="{36BDFB1B-FDC5-4358-8373-42BA3D0004E9}" type="pres">
      <dgm:prSet presAssocID="{419FE75D-D521-47EF-BC52-49710B68AAA7}" presName="tx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F89F36-3118-4EAB-9DB0-216F9C93B692}" type="pres">
      <dgm:prSet presAssocID="{7B74A739-55A9-4DBD-87DB-F8F938C150AE}" presName="spacing" presStyleCnt="0"/>
      <dgm:spPr/>
    </dgm:pt>
    <dgm:pt modelId="{CCFCA310-FFC3-4307-A0B3-76A18FADF8FE}" type="pres">
      <dgm:prSet presAssocID="{59263DB1-BF7E-4404-8B77-D4EE497897FA}" presName="composite" presStyleCnt="0"/>
      <dgm:spPr/>
    </dgm:pt>
    <dgm:pt modelId="{D96801D9-50A6-4B04-9132-77FC1A9AD14A}" type="pres">
      <dgm:prSet presAssocID="{59263DB1-BF7E-4404-8B77-D4EE497897FA}" presName="imgShp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</dgm:pt>
    <dgm:pt modelId="{2F4735DF-60EB-43D0-8FE6-1007D23DF031}" type="pres">
      <dgm:prSet presAssocID="{59263DB1-BF7E-4404-8B77-D4EE497897FA}" presName="tx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E998FF-5A91-49E1-8CB1-F68101C095D3}" type="pres">
      <dgm:prSet presAssocID="{72835359-E548-45A2-B63B-EFA2AC3A5852}" presName="spacing" presStyleCnt="0"/>
      <dgm:spPr/>
    </dgm:pt>
    <dgm:pt modelId="{46A830CF-DF0B-4361-8012-79686F60FAE8}" type="pres">
      <dgm:prSet presAssocID="{B9551D91-A4DE-4774-A41C-3E0403DADAA3}" presName="composite" presStyleCnt="0"/>
      <dgm:spPr/>
    </dgm:pt>
    <dgm:pt modelId="{783ADF61-6434-48A1-AC44-599307D15D58}" type="pres">
      <dgm:prSet presAssocID="{B9551D91-A4DE-4774-A41C-3E0403DADAA3}" presName="imgShp" presStyleLbl="fgImgPlace1" presStyleIdx="2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" b="-1000"/>
          </a:stretch>
        </a:blipFill>
      </dgm:spPr>
    </dgm:pt>
    <dgm:pt modelId="{10B0990C-DC7F-4A79-9E97-A7DBE8CFC2F2}" type="pres">
      <dgm:prSet presAssocID="{B9551D91-A4DE-4774-A41C-3E0403DADAA3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49F086-1A66-4D01-A48E-738764D4166D}" type="pres">
      <dgm:prSet presAssocID="{4213D8AC-4FD0-4274-9206-82903A94ADB6}" presName="spacing" presStyleCnt="0"/>
      <dgm:spPr/>
    </dgm:pt>
    <dgm:pt modelId="{C8E17BFE-AD30-47A2-B249-EFC5E6172173}" type="pres">
      <dgm:prSet presAssocID="{E064B398-0593-42A9-B2F5-F2BC7745D26B}" presName="composite" presStyleCnt="0"/>
      <dgm:spPr/>
    </dgm:pt>
    <dgm:pt modelId="{7397A84B-A733-4E53-A596-D650596A0F0E}" type="pres">
      <dgm:prSet presAssocID="{E064B398-0593-42A9-B2F5-F2BC7745D26B}" presName="imgShp" presStyleLbl="fgImgPlace1" presStyleIdx="3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</dgm:pt>
    <dgm:pt modelId="{06EB9FC7-803D-4B10-BBE9-57BB331A467C}" type="pres">
      <dgm:prSet presAssocID="{E064B398-0593-42A9-B2F5-F2BC7745D26B}" presName="tx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E4F1DB-0EA3-4504-81CD-90479D4380C6}" type="pres">
      <dgm:prSet presAssocID="{BE0733CF-7320-4F3F-84BB-9503883C995E}" presName="spacing" presStyleCnt="0"/>
      <dgm:spPr/>
    </dgm:pt>
    <dgm:pt modelId="{483DCE90-6E1A-41F3-97AE-F51E0089F6D0}" type="pres">
      <dgm:prSet presAssocID="{1C5316A6-38C6-4102-B8CB-C7DD1D28B8D7}" presName="composite" presStyleCnt="0"/>
      <dgm:spPr/>
    </dgm:pt>
    <dgm:pt modelId="{892299DB-F865-4DBC-A8DC-F316DD3873C2}" type="pres">
      <dgm:prSet presAssocID="{1C5316A6-38C6-4102-B8CB-C7DD1D28B8D7}" presName="imgShp" presStyleLbl="fgImgPlace1" presStyleIdx="4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" b="-1000"/>
          </a:stretch>
        </a:blipFill>
      </dgm:spPr>
    </dgm:pt>
    <dgm:pt modelId="{356D61B6-ED8E-46DF-B173-FC321B11B9D8}" type="pres">
      <dgm:prSet presAssocID="{1C5316A6-38C6-4102-B8CB-C7DD1D28B8D7}" presName="tx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F7F03D-91B9-4C3E-A2F9-29C091AE4FB9}" type="presOf" srcId="{1C5316A6-38C6-4102-B8CB-C7DD1D28B8D7}" destId="{356D61B6-ED8E-46DF-B173-FC321B11B9D8}" srcOrd="0" destOrd="0" presId="urn:microsoft.com/office/officeart/2005/8/layout/vList3#1"/>
    <dgm:cxn modelId="{FB15ED05-05A6-4BF8-B0AB-2D82E47FB800}" srcId="{A2186227-471A-4159-A8C6-DF2A4E51D040}" destId="{B9551D91-A4DE-4774-A41C-3E0403DADAA3}" srcOrd="2" destOrd="0" parTransId="{165F097F-6A6D-487D-8A19-69E24421454A}" sibTransId="{4213D8AC-4FD0-4274-9206-82903A94ADB6}"/>
    <dgm:cxn modelId="{6CF92BFC-482B-4CCA-92DE-89B7094A3D76}" type="presOf" srcId="{419FE75D-D521-47EF-BC52-49710B68AAA7}" destId="{36BDFB1B-FDC5-4358-8373-42BA3D0004E9}" srcOrd="0" destOrd="0" presId="urn:microsoft.com/office/officeart/2005/8/layout/vList3#1"/>
    <dgm:cxn modelId="{23874F77-D4EA-479C-B6C1-23578E3625A0}" srcId="{A2186227-471A-4159-A8C6-DF2A4E51D040}" destId="{E064B398-0593-42A9-B2F5-F2BC7745D26B}" srcOrd="3" destOrd="0" parTransId="{6EDF5306-325B-47AE-9AB5-4675EE09C25D}" sibTransId="{BE0733CF-7320-4F3F-84BB-9503883C995E}"/>
    <dgm:cxn modelId="{EA3F77D8-3A7C-44CF-86A6-4E0AD682748F}" srcId="{A2186227-471A-4159-A8C6-DF2A4E51D040}" destId="{59263DB1-BF7E-4404-8B77-D4EE497897FA}" srcOrd="1" destOrd="0" parTransId="{949B7409-80EE-40C7-A0D5-1913E42C25D6}" sibTransId="{72835359-E548-45A2-B63B-EFA2AC3A5852}"/>
    <dgm:cxn modelId="{E22F1F80-9882-4781-ABEF-8F70433AD337}" type="presOf" srcId="{A2186227-471A-4159-A8C6-DF2A4E51D040}" destId="{58F0C28D-A5BC-4D58-94F9-EEF066B6501E}" srcOrd="0" destOrd="0" presId="urn:microsoft.com/office/officeart/2005/8/layout/vList3#1"/>
    <dgm:cxn modelId="{9E288055-6BB6-406E-BFC2-4A7FD5188429}" type="presOf" srcId="{E064B398-0593-42A9-B2F5-F2BC7745D26B}" destId="{06EB9FC7-803D-4B10-BBE9-57BB331A467C}" srcOrd="0" destOrd="0" presId="urn:microsoft.com/office/officeart/2005/8/layout/vList3#1"/>
    <dgm:cxn modelId="{B3040056-99A4-44B3-A1D3-1E5107B79451}" srcId="{A2186227-471A-4159-A8C6-DF2A4E51D040}" destId="{419FE75D-D521-47EF-BC52-49710B68AAA7}" srcOrd="0" destOrd="0" parTransId="{E67A6A22-7189-4D94-ABBB-E370CBDD2158}" sibTransId="{7B74A739-55A9-4DBD-87DB-F8F938C150AE}"/>
    <dgm:cxn modelId="{3CE98F5E-0A81-419F-A274-5062F4EEC92D}" srcId="{A2186227-471A-4159-A8C6-DF2A4E51D040}" destId="{1C5316A6-38C6-4102-B8CB-C7DD1D28B8D7}" srcOrd="4" destOrd="0" parTransId="{5639061E-0411-4D06-8213-5A34982231E4}" sibTransId="{EE8E33BC-9CF7-465C-B614-510BAECEE9C0}"/>
    <dgm:cxn modelId="{0F78675C-C9D2-4BA6-98B1-CDFF5E985E86}" type="presOf" srcId="{59263DB1-BF7E-4404-8B77-D4EE497897FA}" destId="{2F4735DF-60EB-43D0-8FE6-1007D23DF031}" srcOrd="0" destOrd="0" presId="urn:microsoft.com/office/officeart/2005/8/layout/vList3#1"/>
    <dgm:cxn modelId="{37B272E2-9F38-4C26-B2FE-359F2ABA8F71}" type="presOf" srcId="{B9551D91-A4DE-4774-A41C-3E0403DADAA3}" destId="{10B0990C-DC7F-4A79-9E97-A7DBE8CFC2F2}" srcOrd="0" destOrd="0" presId="urn:microsoft.com/office/officeart/2005/8/layout/vList3#1"/>
    <dgm:cxn modelId="{722BB3AF-297C-4C8E-8722-FAF40EBE9C45}" type="presParOf" srcId="{58F0C28D-A5BC-4D58-94F9-EEF066B6501E}" destId="{DA37BF28-AF29-4AEB-9BE0-527B13C331E3}" srcOrd="0" destOrd="0" presId="urn:microsoft.com/office/officeart/2005/8/layout/vList3#1"/>
    <dgm:cxn modelId="{EC9B826C-BAE6-4E58-9989-C1A61EEE643E}" type="presParOf" srcId="{DA37BF28-AF29-4AEB-9BE0-527B13C331E3}" destId="{19EA23B9-51D3-4F0D-AE51-567F4C81D811}" srcOrd="0" destOrd="0" presId="urn:microsoft.com/office/officeart/2005/8/layout/vList3#1"/>
    <dgm:cxn modelId="{5CA62183-4571-4F6B-BB19-9E3EEAF89013}" type="presParOf" srcId="{DA37BF28-AF29-4AEB-9BE0-527B13C331E3}" destId="{36BDFB1B-FDC5-4358-8373-42BA3D0004E9}" srcOrd="1" destOrd="0" presId="urn:microsoft.com/office/officeart/2005/8/layout/vList3#1"/>
    <dgm:cxn modelId="{68CA69C8-9667-4CC3-9156-6862E39E22AD}" type="presParOf" srcId="{58F0C28D-A5BC-4D58-94F9-EEF066B6501E}" destId="{1FF89F36-3118-4EAB-9DB0-216F9C93B692}" srcOrd="1" destOrd="0" presId="urn:microsoft.com/office/officeart/2005/8/layout/vList3#1"/>
    <dgm:cxn modelId="{717F235A-4A63-4999-A498-86B45235E8BC}" type="presParOf" srcId="{58F0C28D-A5BC-4D58-94F9-EEF066B6501E}" destId="{CCFCA310-FFC3-4307-A0B3-76A18FADF8FE}" srcOrd="2" destOrd="0" presId="urn:microsoft.com/office/officeart/2005/8/layout/vList3#1"/>
    <dgm:cxn modelId="{D7DAA41E-375D-47CC-92C5-20A7BCEB615D}" type="presParOf" srcId="{CCFCA310-FFC3-4307-A0B3-76A18FADF8FE}" destId="{D96801D9-50A6-4B04-9132-77FC1A9AD14A}" srcOrd="0" destOrd="0" presId="urn:microsoft.com/office/officeart/2005/8/layout/vList3#1"/>
    <dgm:cxn modelId="{BB8D6156-33F6-409B-92F4-AD19F676AB2A}" type="presParOf" srcId="{CCFCA310-FFC3-4307-A0B3-76A18FADF8FE}" destId="{2F4735DF-60EB-43D0-8FE6-1007D23DF031}" srcOrd="1" destOrd="0" presId="urn:microsoft.com/office/officeart/2005/8/layout/vList3#1"/>
    <dgm:cxn modelId="{41C96920-6338-4737-9E46-BA56C72AB84A}" type="presParOf" srcId="{58F0C28D-A5BC-4D58-94F9-EEF066B6501E}" destId="{FAE998FF-5A91-49E1-8CB1-F68101C095D3}" srcOrd="3" destOrd="0" presId="urn:microsoft.com/office/officeart/2005/8/layout/vList3#1"/>
    <dgm:cxn modelId="{7CD3703A-4D26-4346-A466-3A54DD749705}" type="presParOf" srcId="{58F0C28D-A5BC-4D58-94F9-EEF066B6501E}" destId="{46A830CF-DF0B-4361-8012-79686F60FAE8}" srcOrd="4" destOrd="0" presId="urn:microsoft.com/office/officeart/2005/8/layout/vList3#1"/>
    <dgm:cxn modelId="{5E59DED5-ECE5-4538-A661-2946831CFD6B}" type="presParOf" srcId="{46A830CF-DF0B-4361-8012-79686F60FAE8}" destId="{783ADF61-6434-48A1-AC44-599307D15D58}" srcOrd="0" destOrd="0" presId="urn:microsoft.com/office/officeart/2005/8/layout/vList3#1"/>
    <dgm:cxn modelId="{729A0ED7-E822-4E0E-9DFE-6E8EABDBFB3B}" type="presParOf" srcId="{46A830CF-DF0B-4361-8012-79686F60FAE8}" destId="{10B0990C-DC7F-4A79-9E97-A7DBE8CFC2F2}" srcOrd="1" destOrd="0" presId="urn:microsoft.com/office/officeart/2005/8/layout/vList3#1"/>
    <dgm:cxn modelId="{6E2AE833-9ADB-412A-8C97-FA318E604207}" type="presParOf" srcId="{58F0C28D-A5BC-4D58-94F9-EEF066B6501E}" destId="{1C49F086-1A66-4D01-A48E-738764D4166D}" srcOrd="5" destOrd="0" presId="urn:microsoft.com/office/officeart/2005/8/layout/vList3#1"/>
    <dgm:cxn modelId="{B19C9D17-5DCB-41F3-897E-44D9BC84EE20}" type="presParOf" srcId="{58F0C28D-A5BC-4D58-94F9-EEF066B6501E}" destId="{C8E17BFE-AD30-47A2-B249-EFC5E6172173}" srcOrd="6" destOrd="0" presId="urn:microsoft.com/office/officeart/2005/8/layout/vList3#1"/>
    <dgm:cxn modelId="{8242C721-FA42-415E-BA6B-4E3A356F661F}" type="presParOf" srcId="{C8E17BFE-AD30-47A2-B249-EFC5E6172173}" destId="{7397A84B-A733-4E53-A596-D650596A0F0E}" srcOrd="0" destOrd="0" presId="urn:microsoft.com/office/officeart/2005/8/layout/vList3#1"/>
    <dgm:cxn modelId="{00FEED5C-6DEB-408C-AFBA-0736B481FC21}" type="presParOf" srcId="{C8E17BFE-AD30-47A2-B249-EFC5E6172173}" destId="{06EB9FC7-803D-4B10-BBE9-57BB331A467C}" srcOrd="1" destOrd="0" presId="urn:microsoft.com/office/officeart/2005/8/layout/vList3#1"/>
    <dgm:cxn modelId="{09A2614F-2532-4665-9731-0EA6E8FB43C1}" type="presParOf" srcId="{58F0C28D-A5BC-4D58-94F9-EEF066B6501E}" destId="{DBE4F1DB-0EA3-4504-81CD-90479D4380C6}" srcOrd="7" destOrd="0" presId="urn:microsoft.com/office/officeart/2005/8/layout/vList3#1"/>
    <dgm:cxn modelId="{90C56227-7879-4B82-AC0A-8A1F0AB07C5D}" type="presParOf" srcId="{58F0C28D-A5BC-4D58-94F9-EEF066B6501E}" destId="{483DCE90-6E1A-41F3-97AE-F51E0089F6D0}" srcOrd="8" destOrd="0" presId="urn:microsoft.com/office/officeart/2005/8/layout/vList3#1"/>
    <dgm:cxn modelId="{12C7B13D-0F63-42D2-AFDE-048834699B19}" type="presParOf" srcId="{483DCE90-6E1A-41F3-97AE-F51E0089F6D0}" destId="{892299DB-F865-4DBC-A8DC-F316DD3873C2}" srcOrd="0" destOrd="0" presId="urn:microsoft.com/office/officeart/2005/8/layout/vList3#1"/>
    <dgm:cxn modelId="{91A082A0-0F57-4DFA-8736-5DC6EC150031}" type="presParOf" srcId="{483DCE90-6E1A-41F3-97AE-F51E0089F6D0}" destId="{356D61B6-ED8E-46DF-B173-FC321B11B9D8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9406787-636C-4845-8866-C6BD1B0C85B1}" type="doc">
      <dgm:prSet loTypeId="urn:microsoft.com/office/officeart/2005/8/layout/venn3" loCatId="relationship" qsTypeId="urn:microsoft.com/office/officeart/2005/8/quickstyle/3d2" qsCatId="3D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632E0267-CFFF-44C3-ABF0-C31B2841CEB6}">
      <dgm:prSet/>
      <dgm:spPr/>
      <dgm:t>
        <a:bodyPr/>
        <a:lstStyle/>
        <a:p>
          <a:pPr rtl="0"/>
          <a:r>
            <a:rPr lang="ru-RU" dirty="0" smtClean="0"/>
            <a:t>возрастные и иные категории детей, на которых ориентирована Программы Организации, в том числе категории детей с ограниченными возможностями здоровья, </a:t>
          </a:r>
          <a:endParaRPr lang="ru-RU" dirty="0"/>
        </a:p>
      </dgm:t>
    </dgm:pt>
    <dgm:pt modelId="{342E7170-7AB6-491A-BBD6-36CA99FCEB8E}" type="parTrans" cxnId="{604EC687-8CEA-4610-A7D1-1A7580FF0F14}">
      <dgm:prSet/>
      <dgm:spPr/>
      <dgm:t>
        <a:bodyPr/>
        <a:lstStyle/>
        <a:p>
          <a:endParaRPr lang="ru-RU"/>
        </a:p>
      </dgm:t>
    </dgm:pt>
    <dgm:pt modelId="{DE0C2184-A5BD-4227-AE17-C635FAE31133}" type="sibTrans" cxnId="{604EC687-8CEA-4610-A7D1-1A7580FF0F14}">
      <dgm:prSet/>
      <dgm:spPr/>
      <dgm:t>
        <a:bodyPr/>
        <a:lstStyle/>
        <a:p>
          <a:endParaRPr lang="ru-RU"/>
        </a:p>
      </dgm:t>
    </dgm:pt>
    <dgm:pt modelId="{BCB82928-E989-4131-8534-5BF5B06205CE}">
      <dgm:prSet/>
      <dgm:spPr/>
      <dgm:t>
        <a:bodyPr/>
        <a:lstStyle/>
        <a:p>
          <a:pPr rtl="0"/>
          <a:r>
            <a:rPr lang="ru-RU" smtClean="0"/>
            <a:t>используемые Примерные программы;</a:t>
          </a:r>
          <a:endParaRPr lang="ru-RU"/>
        </a:p>
      </dgm:t>
    </dgm:pt>
    <dgm:pt modelId="{FBCFB140-E1E4-4CDD-8003-F3B55B6BB1E5}" type="parTrans" cxnId="{653ACB72-3741-4DF7-9F9C-D3D94E419210}">
      <dgm:prSet/>
      <dgm:spPr/>
      <dgm:t>
        <a:bodyPr/>
        <a:lstStyle/>
        <a:p>
          <a:endParaRPr lang="ru-RU"/>
        </a:p>
      </dgm:t>
    </dgm:pt>
    <dgm:pt modelId="{DBF73D8B-E066-4127-A71D-D1105F224396}" type="sibTrans" cxnId="{653ACB72-3741-4DF7-9F9C-D3D94E419210}">
      <dgm:prSet/>
      <dgm:spPr/>
      <dgm:t>
        <a:bodyPr/>
        <a:lstStyle/>
        <a:p>
          <a:endParaRPr lang="ru-RU"/>
        </a:p>
      </dgm:t>
    </dgm:pt>
    <dgm:pt modelId="{6FC608E4-48CD-4CDE-A7F3-8010E6E5B907}">
      <dgm:prSet/>
      <dgm:spPr/>
      <dgm:t>
        <a:bodyPr/>
        <a:lstStyle/>
        <a:p>
          <a:pPr rtl="0"/>
          <a:r>
            <a:rPr lang="ru-RU" dirty="0" smtClean="0"/>
            <a:t>характеристика взаимодействия педагогического коллектива с семьями детей.</a:t>
          </a:r>
          <a:endParaRPr lang="ru-RU" dirty="0"/>
        </a:p>
      </dgm:t>
    </dgm:pt>
    <dgm:pt modelId="{6D993858-3522-448C-8DC4-1F8401275DBB}" type="parTrans" cxnId="{322FFAAF-873B-4009-A150-62F962C099D5}">
      <dgm:prSet/>
      <dgm:spPr/>
      <dgm:t>
        <a:bodyPr/>
        <a:lstStyle/>
        <a:p>
          <a:endParaRPr lang="ru-RU"/>
        </a:p>
      </dgm:t>
    </dgm:pt>
    <dgm:pt modelId="{BEF2E9EE-4B9F-4E0B-B590-0546CB729D7B}" type="sibTrans" cxnId="{322FFAAF-873B-4009-A150-62F962C099D5}">
      <dgm:prSet/>
      <dgm:spPr/>
      <dgm:t>
        <a:bodyPr/>
        <a:lstStyle/>
        <a:p>
          <a:endParaRPr lang="ru-RU"/>
        </a:p>
      </dgm:t>
    </dgm:pt>
    <dgm:pt modelId="{5C947F2B-AC94-46D8-902B-D298393C3A4A}" type="pres">
      <dgm:prSet presAssocID="{89406787-636C-4845-8866-C6BD1B0C85B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09C1007-DA9D-4695-B4DE-5696BB7705B9}" type="pres">
      <dgm:prSet presAssocID="{632E0267-CFFF-44C3-ABF0-C31B2841CEB6}" presName="Name5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619583-3C91-4154-B8EF-22E7DFF305B6}" type="pres">
      <dgm:prSet presAssocID="{DE0C2184-A5BD-4227-AE17-C635FAE31133}" presName="space" presStyleCnt="0"/>
      <dgm:spPr/>
    </dgm:pt>
    <dgm:pt modelId="{03E02151-F163-41EE-AAF6-875A6F937314}" type="pres">
      <dgm:prSet presAssocID="{BCB82928-E989-4131-8534-5BF5B06205CE}" presName="Name5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9C34A7-3F56-4F4A-8835-6BC0958CCD79}" type="pres">
      <dgm:prSet presAssocID="{DBF73D8B-E066-4127-A71D-D1105F224396}" presName="space" presStyleCnt="0"/>
      <dgm:spPr/>
    </dgm:pt>
    <dgm:pt modelId="{E9587A57-55D9-4344-99BD-F41731FD4F31}" type="pres">
      <dgm:prSet presAssocID="{6FC608E4-48CD-4CDE-A7F3-8010E6E5B907}" presName="Name5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F64CE4-7B94-4103-B1CD-FE530E229A27}" type="presOf" srcId="{89406787-636C-4845-8866-C6BD1B0C85B1}" destId="{5C947F2B-AC94-46D8-902B-D298393C3A4A}" srcOrd="0" destOrd="0" presId="urn:microsoft.com/office/officeart/2005/8/layout/venn3"/>
    <dgm:cxn modelId="{322FFAAF-873B-4009-A150-62F962C099D5}" srcId="{89406787-636C-4845-8866-C6BD1B0C85B1}" destId="{6FC608E4-48CD-4CDE-A7F3-8010E6E5B907}" srcOrd="2" destOrd="0" parTransId="{6D993858-3522-448C-8DC4-1F8401275DBB}" sibTransId="{BEF2E9EE-4B9F-4E0B-B590-0546CB729D7B}"/>
    <dgm:cxn modelId="{5AB6D9D3-4C8E-4D20-927D-E55A9DBD50FC}" type="presOf" srcId="{632E0267-CFFF-44C3-ABF0-C31B2841CEB6}" destId="{409C1007-DA9D-4695-B4DE-5696BB7705B9}" srcOrd="0" destOrd="0" presId="urn:microsoft.com/office/officeart/2005/8/layout/venn3"/>
    <dgm:cxn modelId="{653ACB72-3741-4DF7-9F9C-D3D94E419210}" srcId="{89406787-636C-4845-8866-C6BD1B0C85B1}" destId="{BCB82928-E989-4131-8534-5BF5B06205CE}" srcOrd="1" destOrd="0" parTransId="{FBCFB140-E1E4-4CDD-8003-F3B55B6BB1E5}" sibTransId="{DBF73D8B-E066-4127-A71D-D1105F224396}"/>
    <dgm:cxn modelId="{6DC0839A-1D37-4B89-9D2B-4F86528418F3}" type="presOf" srcId="{BCB82928-E989-4131-8534-5BF5B06205CE}" destId="{03E02151-F163-41EE-AAF6-875A6F937314}" srcOrd="0" destOrd="0" presId="urn:microsoft.com/office/officeart/2005/8/layout/venn3"/>
    <dgm:cxn modelId="{D6D76228-6437-4D6F-AA94-649774FA675B}" type="presOf" srcId="{6FC608E4-48CD-4CDE-A7F3-8010E6E5B907}" destId="{E9587A57-55D9-4344-99BD-F41731FD4F31}" srcOrd="0" destOrd="0" presId="urn:microsoft.com/office/officeart/2005/8/layout/venn3"/>
    <dgm:cxn modelId="{604EC687-8CEA-4610-A7D1-1A7580FF0F14}" srcId="{89406787-636C-4845-8866-C6BD1B0C85B1}" destId="{632E0267-CFFF-44C3-ABF0-C31B2841CEB6}" srcOrd="0" destOrd="0" parTransId="{342E7170-7AB6-491A-BBD6-36CA99FCEB8E}" sibTransId="{DE0C2184-A5BD-4227-AE17-C635FAE31133}"/>
    <dgm:cxn modelId="{738B77C6-0E38-47B7-9621-55211E245028}" type="presParOf" srcId="{5C947F2B-AC94-46D8-902B-D298393C3A4A}" destId="{409C1007-DA9D-4695-B4DE-5696BB7705B9}" srcOrd="0" destOrd="0" presId="urn:microsoft.com/office/officeart/2005/8/layout/venn3"/>
    <dgm:cxn modelId="{9741575E-8AFB-461C-837B-987ECA766B82}" type="presParOf" srcId="{5C947F2B-AC94-46D8-902B-D298393C3A4A}" destId="{B5619583-3C91-4154-B8EF-22E7DFF305B6}" srcOrd="1" destOrd="0" presId="urn:microsoft.com/office/officeart/2005/8/layout/venn3"/>
    <dgm:cxn modelId="{329040A8-5E93-41C0-8E59-616BFA0E6996}" type="presParOf" srcId="{5C947F2B-AC94-46D8-902B-D298393C3A4A}" destId="{03E02151-F163-41EE-AAF6-875A6F937314}" srcOrd="2" destOrd="0" presId="urn:microsoft.com/office/officeart/2005/8/layout/venn3"/>
    <dgm:cxn modelId="{03CF96C9-0AE9-47AF-985E-8641600F0340}" type="presParOf" srcId="{5C947F2B-AC94-46D8-902B-D298393C3A4A}" destId="{BC9C34A7-3F56-4F4A-8835-6BC0958CCD79}" srcOrd="3" destOrd="0" presId="urn:microsoft.com/office/officeart/2005/8/layout/venn3"/>
    <dgm:cxn modelId="{59514797-D25D-4759-B053-BC20DB38EE8D}" type="presParOf" srcId="{5C947F2B-AC94-46D8-902B-D298393C3A4A}" destId="{E9587A57-55D9-4344-99BD-F41731FD4F31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3F57BD0-9A2A-46BD-91AB-65C6FC08AB5E}">
      <dsp:nvSpPr>
        <dsp:cNvPr id="0" name=""/>
        <dsp:cNvSpPr/>
      </dsp:nvSpPr>
      <dsp:spPr>
        <a:xfrm>
          <a:off x="0" y="0"/>
          <a:ext cx="4876800" cy="894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Получение дошкольного образования может начаться в любой момент, начиная с 2 мес.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0" y="0"/>
        <a:ext cx="3888841" cy="894080"/>
      </dsp:txXfrm>
    </dsp:sp>
    <dsp:sp modelId="{53065118-B359-4991-BC05-C83008A786FB}">
      <dsp:nvSpPr>
        <dsp:cNvPr id="0" name=""/>
        <dsp:cNvSpPr/>
      </dsp:nvSpPr>
      <dsp:spPr>
        <a:xfrm>
          <a:off x="408432" y="1056640"/>
          <a:ext cx="4876800" cy="894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shade val="51000"/>
                <a:satMod val="130000"/>
              </a:schemeClr>
            </a:gs>
            <a:gs pos="80000">
              <a:schemeClr val="accent2">
                <a:hueOff val="1560506"/>
                <a:satOff val="-1946"/>
                <a:lumOff val="458"/>
                <a:alphaOff val="0"/>
                <a:shade val="93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Структурные подразделения одной организации  (группы) могут реализовывать разные программы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408432" y="1056640"/>
        <a:ext cx="3887215" cy="894080"/>
      </dsp:txXfrm>
    </dsp:sp>
    <dsp:sp modelId="{CFAFB74C-6DB8-4D73-86DB-10CB32DD0521}">
      <dsp:nvSpPr>
        <dsp:cNvPr id="0" name=""/>
        <dsp:cNvSpPr/>
      </dsp:nvSpPr>
      <dsp:spPr>
        <a:xfrm>
          <a:off x="810768" y="2113280"/>
          <a:ext cx="4876800" cy="894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shade val="51000"/>
                <a:satMod val="130000"/>
              </a:schemeClr>
            </a:gs>
            <a:gs pos="80000">
              <a:schemeClr val="accent2">
                <a:hueOff val="3121013"/>
                <a:satOff val="-3893"/>
                <a:lumOff val="915"/>
                <a:alphaOff val="0"/>
                <a:shade val="93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Программа определяет основной комплекс характеристик дошкольного образования: объем, содержание, планируемые результаты в виде целевых ориентиров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810768" y="2113280"/>
        <a:ext cx="3893311" cy="894080"/>
      </dsp:txXfrm>
    </dsp:sp>
    <dsp:sp modelId="{A566EDD9-00BD-4A63-8235-F602C93C9789}">
      <dsp:nvSpPr>
        <dsp:cNvPr id="0" name=""/>
        <dsp:cNvSpPr/>
      </dsp:nvSpPr>
      <dsp:spPr>
        <a:xfrm>
          <a:off x="1219200" y="3169919"/>
          <a:ext cx="4876800" cy="89408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solidFill>
                <a:schemeClr val="tx1"/>
              </a:solidFill>
            </a:rPr>
            <a:t>Программа реализуется в течение всего времени пребывания в образовательной организации 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1219200" y="3169919"/>
        <a:ext cx="3887215" cy="894080"/>
      </dsp:txXfrm>
    </dsp:sp>
    <dsp:sp modelId="{2807CF57-F4F0-4DBC-89CF-6DA09114E65D}">
      <dsp:nvSpPr>
        <dsp:cNvPr id="0" name=""/>
        <dsp:cNvSpPr/>
      </dsp:nvSpPr>
      <dsp:spPr>
        <a:xfrm>
          <a:off x="4295647" y="684783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>
            <a:solidFill>
              <a:schemeClr val="tx1"/>
            </a:solidFill>
          </a:endParaRPr>
        </a:p>
      </dsp:txBody>
      <dsp:txXfrm>
        <a:off x="4295647" y="684783"/>
        <a:ext cx="581152" cy="581152"/>
      </dsp:txXfrm>
    </dsp:sp>
    <dsp:sp modelId="{B048B638-4C85-4714-8894-69832222C5E8}">
      <dsp:nvSpPr>
        <dsp:cNvPr id="0" name=""/>
        <dsp:cNvSpPr/>
      </dsp:nvSpPr>
      <dsp:spPr>
        <a:xfrm>
          <a:off x="4704080" y="1741423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>
            <a:solidFill>
              <a:schemeClr val="tx1"/>
            </a:solidFill>
          </a:endParaRPr>
        </a:p>
      </dsp:txBody>
      <dsp:txXfrm>
        <a:off x="4704080" y="1741423"/>
        <a:ext cx="581152" cy="581152"/>
      </dsp:txXfrm>
    </dsp:sp>
    <dsp:sp modelId="{C9FB1BCA-C91F-482C-B971-9FF0FDC00A33}">
      <dsp:nvSpPr>
        <dsp:cNvPr id="0" name=""/>
        <dsp:cNvSpPr/>
      </dsp:nvSpPr>
      <dsp:spPr>
        <a:xfrm>
          <a:off x="5106415" y="2798064"/>
          <a:ext cx="581152" cy="58115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200" kern="1200">
            <a:solidFill>
              <a:schemeClr val="tx1"/>
            </a:solidFill>
          </a:endParaRPr>
        </a:p>
      </dsp:txBody>
      <dsp:txXfrm>
        <a:off x="5106415" y="2798064"/>
        <a:ext cx="581152" cy="58115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3975429-E34B-4E39-9AB7-05476C69CAD6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243F5A-FBA9-448D-977D-096298CBB8E7}">
      <dsp:nvSpPr>
        <dsp:cNvPr id="0" name=""/>
        <dsp:cNvSpPr/>
      </dsp:nvSpPr>
      <dsp:spPr>
        <a:xfrm>
          <a:off x="384538" y="253918"/>
          <a:ext cx="5656275" cy="5081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354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Социально- коммуникативное развитие </a:t>
          </a:r>
          <a:endParaRPr lang="ru-RU" sz="2200" kern="1200" dirty="0"/>
        </a:p>
      </dsp:txBody>
      <dsp:txXfrm>
        <a:off x="384538" y="253918"/>
        <a:ext cx="5656275" cy="508162"/>
      </dsp:txXfrm>
    </dsp:sp>
    <dsp:sp modelId="{2F914E4E-D289-4D73-80D6-3CD635170113}">
      <dsp:nvSpPr>
        <dsp:cNvPr id="0" name=""/>
        <dsp:cNvSpPr/>
      </dsp:nvSpPr>
      <dsp:spPr>
        <a:xfrm>
          <a:off x="66936" y="190398"/>
          <a:ext cx="635203" cy="6352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61EB2E-DE7C-4CA6-A90C-5D44CED626EE}">
      <dsp:nvSpPr>
        <dsp:cNvPr id="0" name=""/>
        <dsp:cNvSpPr/>
      </dsp:nvSpPr>
      <dsp:spPr>
        <a:xfrm>
          <a:off x="748672" y="1015918"/>
          <a:ext cx="5292140" cy="50816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354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познавательное развитие </a:t>
          </a:r>
          <a:endParaRPr lang="ru-RU" sz="2200" kern="1200" dirty="0"/>
        </a:p>
      </dsp:txBody>
      <dsp:txXfrm>
        <a:off x="748672" y="1015918"/>
        <a:ext cx="5292140" cy="508162"/>
      </dsp:txXfrm>
    </dsp:sp>
    <dsp:sp modelId="{EC6EEFC2-FE05-433D-B824-1FECBBD20133}">
      <dsp:nvSpPr>
        <dsp:cNvPr id="0" name=""/>
        <dsp:cNvSpPr/>
      </dsp:nvSpPr>
      <dsp:spPr>
        <a:xfrm>
          <a:off x="431071" y="952398"/>
          <a:ext cx="635203" cy="6352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891A7C1-0D36-44AB-90F7-3CF5DCB819A5}">
      <dsp:nvSpPr>
        <dsp:cNvPr id="0" name=""/>
        <dsp:cNvSpPr/>
      </dsp:nvSpPr>
      <dsp:spPr>
        <a:xfrm>
          <a:off x="860432" y="1777918"/>
          <a:ext cx="5180380" cy="50816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354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Речевое развитие</a:t>
          </a:r>
          <a:endParaRPr lang="ru-RU" sz="2200" kern="1200" dirty="0"/>
        </a:p>
      </dsp:txBody>
      <dsp:txXfrm>
        <a:off x="860432" y="1777918"/>
        <a:ext cx="5180380" cy="508162"/>
      </dsp:txXfrm>
    </dsp:sp>
    <dsp:sp modelId="{B342F442-F422-4D4D-ACFD-A5F5034DB8E2}">
      <dsp:nvSpPr>
        <dsp:cNvPr id="0" name=""/>
        <dsp:cNvSpPr/>
      </dsp:nvSpPr>
      <dsp:spPr>
        <a:xfrm>
          <a:off x="542831" y="1714398"/>
          <a:ext cx="635203" cy="6352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B5107F-5A06-4559-8E8B-86915A883208}">
      <dsp:nvSpPr>
        <dsp:cNvPr id="0" name=""/>
        <dsp:cNvSpPr/>
      </dsp:nvSpPr>
      <dsp:spPr>
        <a:xfrm>
          <a:off x="748672" y="2539918"/>
          <a:ext cx="5292140" cy="50816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354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 художественно-эстетическое развитие </a:t>
          </a:r>
          <a:endParaRPr lang="ru-RU" sz="2200" kern="1200" dirty="0"/>
        </a:p>
      </dsp:txBody>
      <dsp:txXfrm>
        <a:off x="748672" y="2539918"/>
        <a:ext cx="5292140" cy="508162"/>
      </dsp:txXfrm>
    </dsp:sp>
    <dsp:sp modelId="{F9B3D2BC-8728-4FE6-A5AB-240CA194AF34}">
      <dsp:nvSpPr>
        <dsp:cNvPr id="0" name=""/>
        <dsp:cNvSpPr/>
      </dsp:nvSpPr>
      <dsp:spPr>
        <a:xfrm>
          <a:off x="431071" y="2476398"/>
          <a:ext cx="635203" cy="6352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338CC4D-EAED-477A-9CCC-149C8B1338CE}">
      <dsp:nvSpPr>
        <dsp:cNvPr id="0" name=""/>
        <dsp:cNvSpPr/>
      </dsp:nvSpPr>
      <dsp:spPr>
        <a:xfrm>
          <a:off x="384538" y="3301918"/>
          <a:ext cx="5656275" cy="50816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3354" tIns="55880" rIns="55880" bIns="5588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dirty="0" smtClean="0"/>
            <a:t> физическое развитие </a:t>
          </a:r>
          <a:endParaRPr lang="ru-RU" sz="2200" kern="1200" dirty="0"/>
        </a:p>
      </dsp:txBody>
      <dsp:txXfrm>
        <a:off x="384538" y="3301918"/>
        <a:ext cx="5656275" cy="508162"/>
      </dsp:txXfrm>
    </dsp:sp>
    <dsp:sp modelId="{BAFE0C04-1F87-49D4-AB71-B98C5F29FD63}">
      <dsp:nvSpPr>
        <dsp:cNvPr id="0" name=""/>
        <dsp:cNvSpPr/>
      </dsp:nvSpPr>
      <dsp:spPr>
        <a:xfrm>
          <a:off x="66936" y="3238398"/>
          <a:ext cx="635203" cy="63520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46483EF-9656-4ACC-A2E0-E197B728EA75}">
      <dsp:nvSpPr>
        <dsp:cNvPr id="0" name=""/>
        <dsp:cNvSpPr/>
      </dsp:nvSpPr>
      <dsp:spPr>
        <a:xfrm>
          <a:off x="2547189" y="194"/>
          <a:ext cx="4450094" cy="1969889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непосредственное эмоциональное общение с взрослым, 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манипулирование с предметами и познавательно-исследовательские действия, 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восприятие музыки, детских песен и стихов, 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kern="1200" dirty="0" smtClean="0"/>
            <a:t>двигательная активность и тактильно-двигательные игры</a:t>
          </a:r>
          <a:endParaRPr lang="ru-RU" sz="1400" kern="1200" dirty="0"/>
        </a:p>
      </dsp:txBody>
      <dsp:txXfrm>
        <a:off x="2547189" y="194"/>
        <a:ext cx="4450094" cy="1969889"/>
      </dsp:txXfrm>
    </dsp:sp>
    <dsp:sp modelId="{D6F712C2-5657-4584-835E-94A724E2C670}">
      <dsp:nvSpPr>
        <dsp:cNvPr id="0" name=""/>
        <dsp:cNvSpPr/>
      </dsp:nvSpPr>
      <dsp:spPr>
        <a:xfrm>
          <a:off x="419540" y="194"/>
          <a:ext cx="2127649" cy="196988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Младенческий возраст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(от 2 м. до 1 г.)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 4</a:t>
          </a:r>
          <a:endParaRPr lang="ru-RU" sz="1800" kern="1200" dirty="0"/>
        </a:p>
      </dsp:txBody>
      <dsp:txXfrm>
        <a:off x="419540" y="194"/>
        <a:ext cx="2127649" cy="1969889"/>
      </dsp:txXfrm>
    </dsp:sp>
    <dsp:sp modelId="{52D2AD23-AB6D-45A4-89F6-66B88F51EC46}">
      <dsp:nvSpPr>
        <dsp:cNvPr id="0" name=""/>
        <dsp:cNvSpPr/>
      </dsp:nvSpPr>
      <dsp:spPr>
        <a:xfrm>
          <a:off x="2548323" y="2167072"/>
          <a:ext cx="4445748" cy="2184765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50" tIns="6350" rIns="6350" bIns="635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/>
            <a:t>предметная деятельность и игры с составными и динамическими игрушками;</a:t>
          </a:r>
          <a:endParaRPr lang="ru-RU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/>
            <a:t> экспериментирование с материалами и веществами (песок, вода, тесто и пр.), </a:t>
          </a:r>
          <a:endParaRPr lang="ru-RU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/>
            <a:t>общение с взрослым и совместные игры со сверстниками под руководством взрослого, </a:t>
          </a:r>
          <a:endParaRPr lang="ru-RU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/>
            <a:t>самообслуживание и действия с бытовыми предметами-орудиями (ложка, совок, лопатка и пр.), </a:t>
          </a:r>
          <a:endParaRPr lang="ru-RU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/>
            <a:t>восприятие смысла музыки, сказок, стихов, рассматривание картинок,</a:t>
          </a:r>
          <a:endParaRPr lang="ru-RU" sz="1000" kern="1200" dirty="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00" kern="1200" dirty="0" smtClean="0"/>
            <a:t> двигательная активность;</a:t>
          </a:r>
          <a:endParaRPr lang="ru-RU" sz="1000" kern="1200" dirty="0"/>
        </a:p>
      </dsp:txBody>
      <dsp:txXfrm>
        <a:off x="2548323" y="2167072"/>
        <a:ext cx="4445748" cy="2184765"/>
      </dsp:txXfrm>
    </dsp:sp>
    <dsp:sp modelId="{90805139-A13B-4348-8E88-9FD63CA476BD}">
      <dsp:nvSpPr>
        <dsp:cNvPr id="0" name=""/>
        <dsp:cNvSpPr/>
      </dsp:nvSpPr>
      <dsp:spPr>
        <a:xfrm>
          <a:off x="422751" y="2274510"/>
          <a:ext cx="2125571" cy="1969889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Ранний возраст </a:t>
          </a:r>
          <a:r>
            <a:rPr lang="ru-RU" sz="1800" kern="1200" dirty="0" smtClean="0"/>
            <a:t>( от 1г.  до 3 лет)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6  </a:t>
          </a:r>
          <a:endParaRPr lang="ru-RU" sz="1800" kern="1200" dirty="0"/>
        </a:p>
      </dsp:txBody>
      <dsp:txXfrm>
        <a:off x="422751" y="2274510"/>
        <a:ext cx="2125571" cy="1969889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ACF0651-20C1-4BAA-811E-EFB7C9D035D7}">
      <dsp:nvSpPr>
        <dsp:cNvPr id="0" name=""/>
        <dsp:cNvSpPr/>
      </dsp:nvSpPr>
      <dsp:spPr>
        <a:xfrm>
          <a:off x="0" y="612599"/>
          <a:ext cx="8208912" cy="4788000"/>
        </a:xfrm>
        <a:prstGeom prst="rect">
          <a:avLst/>
        </a:pr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37103" tIns="791464" rIns="637103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игровая</a:t>
          </a:r>
          <a:r>
            <a:rPr lang="ru-RU" sz="1600" kern="1200" dirty="0" smtClean="0"/>
            <a:t>, включая сюжетно-ролевую игру, игру с правилами и другие виды игры,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коммуникативная</a:t>
          </a:r>
          <a:r>
            <a:rPr lang="ru-RU" sz="1600" kern="1200" dirty="0" smtClean="0"/>
            <a:t> (общение и взаимодействие со взрослыми и сверстниками),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познавательно-исследовательская</a:t>
          </a:r>
          <a:r>
            <a:rPr lang="ru-RU" sz="1600" kern="1200" dirty="0" smtClean="0"/>
            <a:t> (исследования объектов окружающего мира и экспериментирования с ними),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восприятие художественной литературы и фольклора</a:t>
          </a:r>
          <a:r>
            <a:rPr lang="ru-RU" sz="1600" kern="1200" dirty="0" smtClean="0"/>
            <a:t>,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самообслуживание и элементарный бытовой труд </a:t>
          </a:r>
          <a:r>
            <a:rPr lang="ru-RU" sz="1600" kern="1200" dirty="0" smtClean="0"/>
            <a:t>(в помещении и на улице),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конструирование</a:t>
          </a:r>
          <a:r>
            <a:rPr lang="ru-RU" sz="1600" kern="1200" dirty="0" smtClean="0"/>
            <a:t> из разного материала, включая конструкторы, модули, бумагу, природный и иной материал,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изобразительная</a:t>
          </a:r>
          <a:r>
            <a:rPr lang="ru-RU" sz="1600" kern="1200" dirty="0" smtClean="0"/>
            <a:t> (рисования, лепка, аппликация), 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музыкальная</a:t>
          </a:r>
          <a:r>
            <a:rPr lang="ru-RU" sz="1600" kern="1200" dirty="0" smtClean="0"/>
            <a:t> (восприятие и понимание смысла музыкальных произведений, пение, музыкально-ритмические движения, игры на детских музыкальных инструментах)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sng" kern="1200" dirty="0" smtClean="0"/>
            <a:t>двигательная</a:t>
          </a:r>
          <a:r>
            <a:rPr lang="ru-RU" sz="1600" kern="1200" dirty="0" smtClean="0"/>
            <a:t> (овладение основными движениями)</a:t>
          </a:r>
          <a:endParaRPr lang="ru-RU" sz="1600" kern="1200" dirty="0"/>
        </a:p>
      </dsp:txBody>
      <dsp:txXfrm>
        <a:off x="0" y="612599"/>
        <a:ext cx="8208912" cy="4788000"/>
      </dsp:txXfrm>
    </dsp:sp>
    <dsp:sp modelId="{D0F1C492-74E3-4C98-8151-CF9733C1A982}">
      <dsp:nvSpPr>
        <dsp:cNvPr id="0" name=""/>
        <dsp:cNvSpPr/>
      </dsp:nvSpPr>
      <dsp:spPr>
        <a:xfrm>
          <a:off x="410445" y="25859"/>
          <a:ext cx="6682358" cy="11217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Виды деятельности  в дошкольном возрасте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(от 3 до 8 лет) - 9</a:t>
          </a:r>
          <a:endParaRPr lang="ru-RU" sz="2400" b="1" kern="1200" dirty="0"/>
        </a:p>
      </dsp:txBody>
      <dsp:txXfrm>
        <a:off x="410445" y="25859"/>
        <a:ext cx="6682358" cy="112176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5C5C4E3-7887-4293-B622-B3ED2C9024B8}">
      <dsp:nvSpPr>
        <dsp:cNvPr id="0" name=""/>
        <dsp:cNvSpPr/>
      </dsp:nvSpPr>
      <dsp:spPr>
        <a:xfrm>
          <a:off x="1285" y="1099"/>
          <a:ext cx="7953804" cy="85117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Содержание программы должно отражать аспекты образовательной среды:</a:t>
          </a:r>
          <a:endParaRPr lang="ru-RU" sz="1800" b="1" kern="1200" dirty="0">
            <a:solidFill>
              <a:schemeClr val="tx1"/>
            </a:solidFill>
          </a:endParaRPr>
        </a:p>
      </dsp:txBody>
      <dsp:txXfrm>
        <a:off x="1285" y="1099"/>
        <a:ext cx="7953804" cy="851172"/>
      </dsp:txXfrm>
    </dsp:sp>
    <dsp:sp modelId="{803BAE4A-EDDA-4628-BD05-485906C00E81}">
      <dsp:nvSpPr>
        <dsp:cNvPr id="0" name=""/>
        <dsp:cNvSpPr/>
      </dsp:nvSpPr>
      <dsp:spPr>
        <a:xfrm>
          <a:off x="1285" y="1157286"/>
          <a:ext cx="1870603" cy="25140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u="none" kern="1200" smtClean="0">
              <a:solidFill>
                <a:schemeClr val="tx1"/>
              </a:solidFill>
            </a:rPr>
            <a:t>характер взаимодействия со взрослыми;</a:t>
          </a:r>
          <a:endParaRPr lang="ru-RU" sz="1600" b="0" u="none" kern="1200" dirty="0" smtClean="0">
            <a:solidFill>
              <a:schemeClr val="tx1"/>
            </a:solidFill>
          </a:endParaRPr>
        </a:p>
      </dsp:txBody>
      <dsp:txXfrm>
        <a:off x="1285" y="1157286"/>
        <a:ext cx="1870603" cy="2514021"/>
      </dsp:txXfrm>
    </dsp:sp>
    <dsp:sp modelId="{5D5F6FB0-2029-4FD7-880F-EF011D067603}">
      <dsp:nvSpPr>
        <dsp:cNvPr id="0" name=""/>
        <dsp:cNvSpPr/>
      </dsp:nvSpPr>
      <dsp:spPr>
        <a:xfrm>
          <a:off x="2029019" y="1157286"/>
          <a:ext cx="1870603" cy="25140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u="none" kern="1200" smtClean="0">
              <a:solidFill>
                <a:schemeClr val="tx1"/>
              </a:solidFill>
            </a:rPr>
            <a:t>характер взаимодействия с другими детьми;</a:t>
          </a:r>
          <a:endParaRPr lang="ru-RU" sz="1600" b="0" u="none" kern="1200" dirty="0" smtClean="0">
            <a:solidFill>
              <a:schemeClr val="tx1"/>
            </a:solidFill>
          </a:endParaRPr>
        </a:p>
      </dsp:txBody>
      <dsp:txXfrm>
        <a:off x="2029019" y="1157286"/>
        <a:ext cx="1870603" cy="2514021"/>
      </dsp:txXfrm>
    </dsp:sp>
    <dsp:sp modelId="{1A2750F5-4DFF-4AF4-85F1-C05788961C60}">
      <dsp:nvSpPr>
        <dsp:cNvPr id="0" name=""/>
        <dsp:cNvSpPr/>
      </dsp:nvSpPr>
      <dsp:spPr>
        <a:xfrm>
          <a:off x="4056753" y="1157286"/>
          <a:ext cx="1870603" cy="25140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u="none" kern="1200" smtClean="0">
              <a:solidFill>
                <a:schemeClr val="tx1"/>
              </a:solidFill>
            </a:rPr>
            <a:t>система отношений ребёнка к миру, к другим людям, к себе самому</a:t>
          </a:r>
          <a:endParaRPr lang="ru-RU" sz="1600" b="0" u="none" kern="1200" dirty="0" smtClean="0">
            <a:solidFill>
              <a:schemeClr val="tx1"/>
            </a:solidFill>
          </a:endParaRPr>
        </a:p>
      </dsp:txBody>
      <dsp:txXfrm>
        <a:off x="4056753" y="1157286"/>
        <a:ext cx="1870603" cy="2514021"/>
      </dsp:txXfrm>
    </dsp:sp>
    <dsp:sp modelId="{D866CD91-F81E-48E8-9768-B4DDE616EFA1}">
      <dsp:nvSpPr>
        <dsp:cNvPr id="0" name=""/>
        <dsp:cNvSpPr/>
      </dsp:nvSpPr>
      <dsp:spPr>
        <a:xfrm>
          <a:off x="6084487" y="1157286"/>
          <a:ext cx="1870603" cy="251402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u="none" kern="1200" dirty="0" smtClean="0">
              <a:solidFill>
                <a:schemeClr val="tx1"/>
              </a:solidFill>
            </a:rPr>
            <a:t>предметно-пространственная развивающая образовательная среда;</a:t>
          </a:r>
        </a:p>
      </dsp:txBody>
      <dsp:txXfrm>
        <a:off x="6084487" y="1157286"/>
        <a:ext cx="1870603" cy="2514021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91A95D-A73B-47AD-A880-08FE3C8D5663}">
      <dsp:nvSpPr>
        <dsp:cNvPr id="0" name=""/>
        <dsp:cNvSpPr/>
      </dsp:nvSpPr>
      <dsp:spPr>
        <a:xfrm>
          <a:off x="2679557" y="1054"/>
          <a:ext cx="3014501" cy="69617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целевой </a:t>
          </a:r>
          <a:endParaRPr lang="ru-RU" sz="2600" kern="1200" dirty="0"/>
        </a:p>
      </dsp:txBody>
      <dsp:txXfrm>
        <a:off x="2679557" y="1054"/>
        <a:ext cx="3014501" cy="696171"/>
      </dsp:txXfrm>
    </dsp:sp>
    <dsp:sp modelId="{F2EBBEF3-D0D2-432C-9E9D-6D9B3ECBE5B0}">
      <dsp:nvSpPr>
        <dsp:cNvPr id="0" name=""/>
        <dsp:cNvSpPr/>
      </dsp:nvSpPr>
      <dsp:spPr>
        <a:xfrm>
          <a:off x="2679557" y="732034"/>
          <a:ext cx="3014501" cy="696171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shade val="51000"/>
                <a:satMod val="130000"/>
              </a:schemeClr>
            </a:gs>
            <a:gs pos="80000">
              <a:schemeClr val="accent2">
                <a:hueOff val="2340759"/>
                <a:satOff val="-2919"/>
                <a:lumOff val="686"/>
                <a:alphaOff val="0"/>
                <a:shade val="93000"/>
                <a:satMod val="13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smtClean="0"/>
            <a:t>содержательный  </a:t>
          </a:r>
          <a:endParaRPr lang="ru-RU" sz="2600" kern="1200"/>
        </a:p>
      </dsp:txBody>
      <dsp:txXfrm>
        <a:off x="2679557" y="732034"/>
        <a:ext cx="3014501" cy="696171"/>
      </dsp:txXfrm>
    </dsp:sp>
    <dsp:sp modelId="{020565CA-12BD-4680-886A-59FDB6AA7242}">
      <dsp:nvSpPr>
        <dsp:cNvPr id="0" name=""/>
        <dsp:cNvSpPr/>
      </dsp:nvSpPr>
      <dsp:spPr>
        <a:xfrm>
          <a:off x="2679557" y="1463014"/>
          <a:ext cx="3014501" cy="696171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организационный </a:t>
          </a:r>
          <a:endParaRPr lang="ru-RU" sz="2600" kern="1200" dirty="0"/>
        </a:p>
      </dsp:txBody>
      <dsp:txXfrm>
        <a:off x="2679557" y="1463014"/>
        <a:ext cx="3014501" cy="69617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91A95D-A73B-47AD-A880-08FE3C8D5663}">
      <dsp:nvSpPr>
        <dsp:cNvPr id="0" name=""/>
        <dsp:cNvSpPr/>
      </dsp:nvSpPr>
      <dsp:spPr>
        <a:xfrm>
          <a:off x="2027745" y="0"/>
          <a:ext cx="2281213" cy="133031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пояснительная записка</a:t>
          </a:r>
          <a:endParaRPr lang="ru-RU" sz="2400" kern="1200" dirty="0"/>
        </a:p>
      </dsp:txBody>
      <dsp:txXfrm>
        <a:off x="2027745" y="0"/>
        <a:ext cx="2281213" cy="1330312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593A4B-8831-4CF3-BD7D-B0FBD007410F}">
      <dsp:nvSpPr>
        <dsp:cNvPr id="0" name=""/>
        <dsp:cNvSpPr/>
      </dsp:nvSpPr>
      <dsp:spPr>
        <a:xfrm>
          <a:off x="2534681" y="0"/>
          <a:ext cx="2851516" cy="125273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планируемые результаты освоения программы</a:t>
          </a:r>
          <a:endParaRPr lang="ru-RU" sz="1800" kern="1200" dirty="0"/>
        </a:p>
      </dsp:txBody>
      <dsp:txXfrm>
        <a:off x="2534681" y="0"/>
        <a:ext cx="2851516" cy="1252736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4B420AB-3448-4A39-9FE2-B72397A8158E}">
      <dsp:nvSpPr>
        <dsp:cNvPr id="0" name=""/>
        <dsp:cNvSpPr/>
      </dsp:nvSpPr>
      <dsp:spPr>
        <a:xfrm>
          <a:off x="0" y="272563"/>
          <a:ext cx="8147248" cy="78044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smtClean="0">
              <a:solidFill>
                <a:schemeClr val="tx1"/>
              </a:solidFill>
            </a:rPr>
            <a:t>может включать различные направления, выбранные участниками образовательных отношений из числа парциальных и иных программ и/или созданных ими самостоятельно.</a:t>
          </a:r>
          <a:endParaRPr lang="ru-RU" sz="1400" kern="1200">
            <a:solidFill>
              <a:schemeClr val="tx1"/>
            </a:solidFill>
          </a:endParaRPr>
        </a:p>
      </dsp:txBody>
      <dsp:txXfrm>
        <a:off x="0" y="272563"/>
        <a:ext cx="8147248" cy="780449"/>
      </dsp:txXfrm>
    </dsp:sp>
    <dsp:sp modelId="{4DB50D47-3678-4574-950B-1E4F81B8A92C}">
      <dsp:nvSpPr>
        <dsp:cNvPr id="0" name=""/>
        <dsp:cNvSpPr/>
      </dsp:nvSpPr>
      <dsp:spPr>
        <a:xfrm>
          <a:off x="0" y="1093333"/>
          <a:ext cx="8147248" cy="780449"/>
        </a:xfrm>
        <a:prstGeom prst="roundRect">
          <a:avLst/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shade val="51000"/>
                <a:satMod val="130000"/>
              </a:schemeClr>
            </a:gs>
            <a:gs pos="80000">
              <a:schemeClr val="accent2">
                <a:hueOff val="1560506"/>
                <a:satOff val="-1946"/>
                <a:lumOff val="458"/>
                <a:alphaOff val="0"/>
                <a:shade val="93000"/>
                <a:satMod val="13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должна учитывать образовательные потребности, интересы и мотивы детей, членов их семей и педагогов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0" y="1093333"/>
        <a:ext cx="8147248" cy="780449"/>
      </dsp:txXfrm>
    </dsp:sp>
    <dsp:sp modelId="{361C5D41-6F53-4B95-B502-9E5A4C304409}">
      <dsp:nvSpPr>
        <dsp:cNvPr id="0" name=""/>
        <dsp:cNvSpPr/>
      </dsp:nvSpPr>
      <dsp:spPr>
        <a:xfrm>
          <a:off x="0" y="1914102"/>
          <a:ext cx="8147248" cy="780449"/>
        </a:xfrm>
        <a:prstGeom prst="roundRect">
          <a:avLst/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shade val="51000"/>
                <a:satMod val="130000"/>
              </a:schemeClr>
            </a:gs>
            <a:gs pos="80000">
              <a:schemeClr val="accent2">
                <a:hueOff val="3121013"/>
                <a:satOff val="-3893"/>
                <a:lumOff val="915"/>
                <a:alphaOff val="0"/>
                <a:shade val="93000"/>
                <a:satMod val="13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>
              <a:solidFill>
                <a:schemeClr val="tx1"/>
              </a:solidFill>
            </a:rPr>
            <a:t>может быть ориентирована на: специфику национальных, социокультурных и иных условий, в которых осуществляется образовательная деятельность;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0" y="1914102"/>
        <a:ext cx="8147248" cy="780449"/>
      </dsp:txXfrm>
    </dsp:sp>
    <dsp:sp modelId="{17AA2379-73F1-47CC-B9E9-5AE4AF41849A}">
      <dsp:nvSpPr>
        <dsp:cNvPr id="0" name=""/>
        <dsp:cNvSpPr/>
      </dsp:nvSpPr>
      <dsp:spPr>
        <a:xfrm>
          <a:off x="0" y="2734871"/>
          <a:ext cx="8147248" cy="780449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shade val="51000"/>
                <a:satMod val="130000"/>
              </a:schemeClr>
            </a:gs>
            <a:gs pos="80000">
              <a:schemeClr val="accent2">
                <a:hueOff val="4681519"/>
                <a:satOff val="-5839"/>
                <a:lumOff val="1373"/>
                <a:alphaOff val="0"/>
                <a:shade val="93000"/>
                <a:satMod val="13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tx1"/>
              </a:solidFill>
            </a:rPr>
            <a:t>Может отражать выбор тех парциальных образовательных программ и форм организации работы с детьми, которые в наибольшей степени соответствуют потребностям и интересам детей, а также возможностям педагогического коллектива; сложившиеся традиции Организации или Группы.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0" y="2734871"/>
        <a:ext cx="8147248" cy="780449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6BDFB1B-FDC5-4358-8373-42BA3D0004E9}">
      <dsp:nvSpPr>
        <dsp:cNvPr id="0" name=""/>
        <dsp:cNvSpPr/>
      </dsp:nvSpPr>
      <dsp:spPr>
        <a:xfrm rot="10800000">
          <a:off x="1156022" y="580"/>
          <a:ext cx="3920526" cy="674085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253" tIns="49530" rIns="92456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>
              <a:solidFill>
                <a:schemeClr val="tx1"/>
              </a:solidFill>
            </a:rPr>
            <a:t>описание материально-технического обеспечения Программы, </a:t>
          </a:r>
          <a:endParaRPr lang="ru-RU" sz="1300" kern="1200">
            <a:solidFill>
              <a:schemeClr val="tx1"/>
            </a:solidFill>
          </a:endParaRPr>
        </a:p>
      </dsp:txBody>
      <dsp:txXfrm rot="10800000">
        <a:off x="1156022" y="580"/>
        <a:ext cx="3920526" cy="674085"/>
      </dsp:txXfrm>
    </dsp:sp>
    <dsp:sp modelId="{19EA23B9-51D3-4F0D-AE51-567F4C81D811}">
      <dsp:nvSpPr>
        <dsp:cNvPr id="0" name=""/>
        <dsp:cNvSpPr/>
      </dsp:nvSpPr>
      <dsp:spPr>
        <a:xfrm>
          <a:off x="818979" y="580"/>
          <a:ext cx="674085" cy="67408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" b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F4735DF-60EB-43D0-8FE6-1007D23DF031}">
      <dsp:nvSpPr>
        <dsp:cNvPr id="0" name=""/>
        <dsp:cNvSpPr/>
      </dsp:nvSpPr>
      <dsp:spPr>
        <a:xfrm rot="10800000">
          <a:off x="1156022" y="875884"/>
          <a:ext cx="3920526" cy="674085"/>
        </a:xfrm>
        <a:prstGeom prst="homePlate">
          <a:avLst/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shade val="51000"/>
                <a:satMod val="130000"/>
              </a:schemeClr>
            </a:gs>
            <a:gs pos="80000">
              <a:schemeClr val="accent3">
                <a:hueOff val="2812566"/>
                <a:satOff val="-4220"/>
                <a:lumOff val="-686"/>
                <a:alphaOff val="0"/>
                <a:shade val="93000"/>
                <a:satMod val="13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253" tIns="49530" rIns="92456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>
              <a:solidFill>
                <a:schemeClr val="tx1"/>
              </a:solidFill>
            </a:rPr>
            <a:t>обеспеченность методическими материалами и средствами обучения и воспитания, </a:t>
          </a:r>
          <a:endParaRPr lang="ru-RU" sz="1300" kern="1200">
            <a:solidFill>
              <a:schemeClr val="tx1"/>
            </a:solidFill>
          </a:endParaRPr>
        </a:p>
      </dsp:txBody>
      <dsp:txXfrm rot="10800000">
        <a:off x="1156022" y="875884"/>
        <a:ext cx="3920526" cy="674085"/>
      </dsp:txXfrm>
    </dsp:sp>
    <dsp:sp modelId="{D96801D9-50A6-4B04-9132-77FC1A9AD14A}">
      <dsp:nvSpPr>
        <dsp:cNvPr id="0" name=""/>
        <dsp:cNvSpPr/>
      </dsp:nvSpPr>
      <dsp:spPr>
        <a:xfrm>
          <a:off x="818979" y="875884"/>
          <a:ext cx="674085" cy="674085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0B0990C-DC7F-4A79-9E97-A7DBE8CFC2F2}">
      <dsp:nvSpPr>
        <dsp:cNvPr id="0" name=""/>
        <dsp:cNvSpPr/>
      </dsp:nvSpPr>
      <dsp:spPr>
        <a:xfrm rot="10800000">
          <a:off x="1156022" y="1751189"/>
          <a:ext cx="3920526" cy="674085"/>
        </a:xfrm>
        <a:prstGeom prst="homePlate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253" tIns="49530" rIns="92456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>
              <a:solidFill>
                <a:schemeClr val="tx1"/>
              </a:solidFill>
            </a:rPr>
            <a:t>распорядок и /или режим дня,</a:t>
          </a:r>
          <a:endParaRPr lang="ru-RU" sz="1300" kern="1200">
            <a:solidFill>
              <a:schemeClr val="tx1"/>
            </a:solidFill>
          </a:endParaRPr>
        </a:p>
      </dsp:txBody>
      <dsp:txXfrm rot="10800000">
        <a:off x="1156022" y="1751189"/>
        <a:ext cx="3920526" cy="674085"/>
      </dsp:txXfrm>
    </dsp:sp>
    <dsp:sp modelId="{783ADF61-6434-48A1-AC44-599307D15D58}">
      <dsp:nvSpPr>
        <dsp:cNvPr id="0" name=""/>
        <dsp:cNvSpPr/>
      </dsp:nvSpPr>
      <dsp:spPr>
        <a:xfrm>
          <a:off x="818979" y="1751189"/>
          <a:ext cx="674085" cy="67408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" b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06EB9FC7-803D-4B10-BBE9-57BB331A467C}">
      <dsp:nvSpPr>
        <dsp:cNvPr id="0" name=""/>
        <dsp:cNvSpPr/>
      </dsp:nvSpPr>
      <dsp:spPr>
        <a:xfrm rot="10800000">
          <a:off x="1156022" y="2626493"/>
          <a:ext cx="3920526" cy="674085"/>
        </a:xfrm>
        <a:prstGeom prst="homePlate">
          <a:avLst/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shade val="51000"/>
                <a:satMod val="130000"/>
              </a:schemeClr>
            </a:gs>
            <a:gs pos="80000">
              <a:schemeClr val="accent3">
                <a:hueOff val="8437698"/>
                <a:satOff val="-12660"/>
                <a:lumOff val="-2059"/>
                <a:alphaOff val="0"/>
                <a:shade val="93000"/>
                <a:satMod val="13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253" tIns="49530" rIns="92456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>
              <a:solidFill>
                <a:schemeClr val="tx1"/>
              </a:solidFill>
            </a:rPr>
            <a:t>особенности традиционных событий, праздников, мероприятий; </a:t>
          </a:r>
          <a:endParaRPr lang="ru-RU" sz="1300" kern="1200">
            <a:solidFill>
              <a:schemeClr val="tx1"/>
            </a:solidFill>
          </a:endParaRPr>
        </a:p>
      </dsp:txBody>
      <dsp:txXfrm rot="10800000">
        <a:off x="1156022" y="2626493"/>
        <a:ext cx="3920526" cy="674085"/>
      </dsp:txXfrm>
    </dsp:sp>
    <dsp:sp modelId="{7397A84B-A733-4E53-A596-D650596A0F0E}">
      <dsp:nvSpPr>
        <dsp:cNvPr id="0" name=""/>
        <dsp:cNvSpPr/>
      </dsp:nvSpPr>
      <dsp:spPr>
        <a:xfrm>
          <a:off x="818979" y="2626493"/>
          <a:ext cx="674085" cy="674085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356D61B6-ED8E-46DF-B173-FC321B11B9D8}">
      <dsp:nvSpPr>
        <dsp:cNvPr id="0" name=""/>
        <dsp:cNvSpPr/>
      </dsp:nvSpPr>
      <dsp:spPr>
        <a:xfrm rot="10800000">
          <a:off x="1156022" y="3501798"/>
          <a:ext cx="3920526" cy="674085"/>
        </a:xfrm>
        <a:prstGeom prst="homePlate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7253" tIns="49530" rIns="92456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>
              <a:solidFill>
                <a:schemeClr val="tx1"/>
              </a:solidFill>
            </a:rPr>
            <a:t>особенности организации развивающей предметно-пространственной среды.</a:t>
          </a:r>
          <a:endParaRPr lang="ru-RU" sz="1300" kern="1200">
            <a:solidFill>
              <a:schemeClr val="tx1"/>
            </a:solidFill>
          </a:endParaRPr>
        </a:p>
      </dsp:txBody>
      <dsp:txXfrm rot="10800000">
        <a:off x="1156022" y="3501798"/>
        <a:ext cx="3920526" cy="674085"/>
      </dsp:txXfrm>
    </dsp:sp>
    <dsp:sp modelId="{892299DB-F865-4DBC-A8DC-F316DD3873C2}">
      <dsp:nvSpPr>
        <dsp:cNvPr id="0" name=""/>
        <dsp:cNvSpPr/>
      </dsp:nvSpPr>
      <dsp:spPr>
        <a:xfrm>
          <a:off x="818979" y="3501798"/>
          <a:ext cx="674085" cy="674085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1000" b="-1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9C1007-DA9D-4695-B4DE-5696BB7705B9}">
      <dsp:nvSpPr>
        <dsp:cNvPr id="0" name=""/>
        <dsp:cNvSpPr/>
      </dsp:nvSpPr>
      <dsp:spPr>
        <a:xfrm>
          <a:off x="3069" y="854198"/>
          <a:ext cx="2684091" cy="268409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47714" tIns="16510" rIns="147714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возрастные и иные категории детей, на которых ориентирована Программы Организации, в том числе категории детей с ограниченными возможностями здоровья, </a:t>
          </a:r>
          <a:endParaRPr lang="ru-RU" sz="1300" kern="1200" dirty="0"/>
        </a:p>
      </dsp:txBody>
      <dsp:txXfrm>
        <a:off x="3069" y="854198"/>
        <a:ext cx="2684091" cy="2684091"/>
      </dsp:txXfrm>
    </dsp:sp>
    <dsp:sp modelId="{03E02151-F163-41EE-AAF6-875A6F937314}">
      <dsp:nvSpPr>
        <dsp:cNvPr id="0" name=""/>
        <dsp:cNvSpPr/>
      </dsp:nvSpPr>
      <dsp:spPr>
        <a:xfrm>
          <a:off x="2150342" y="854198"/>
          <a:ext cx="2684091" cy="268409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47714" tIns="16510" rIns="147714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smtClean="0"/>
            <a:t>используемые Примерные программы;</a:t>
          </a:r>
          <a:endParaRPr lang="ru-RU" sz="1300" kern="1200"/>
        </a:p>
      </dsp:txBody>
      <dsp:txXfrm>
        <a:off x="2150342" y="854198"/>
        <a:ext cx="2684091" cy="2684091"/>
      </dsp:txXfrm>
    </dsp:sp>
    <dsp:sp modelId="{E9587A57-55D9-4344-99BD-F41731FD4F31}">
      <dsp:nvSpPr>
        <dsp:cNvPr id="0" name=""/>
        <dsp:cNvSpPr/>
      </dsp:nvSpPr>
      <dsp:spPr>
        <a:xfrm>
          <a:off x="4297615" y="854198"/>
          <a:ext cx="2684091" cy="2684091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47714" tIns="16510" rIns="147714" bIns="1651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характеристика взаимодействия педагогического коллектива с семьями детей.</a:t>
          </a:r>
          <a:endParaRPr lang="ru-RU" sz="1300" kern="1200" dirty="0"/>
        </a:p>
      </dsp:txBody>
      <dsp:txXfrm>
        <a:off x="4297615" y="854198"/>
        <a:ext cx="2684091" cy="26840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22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71913" y="0"/>
            <a:ext cx="29606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D47BACAC-A6E9-4020-A8E0-43C5C556176A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78963"/>
            <a:ext cx="29622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71913" y="9478963"/>
            <a:ext cx="29606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2B8FB16C-D43F-4925-900D-D608E4E3F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6C5AA2B-A272-485B-A784-881600BCB6A3}" type="datetimeFigureOut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5513" y="749300"/>
            <a:ext cx="4984750" cy="3740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4213" y="4740275"/>
            <a:ext cx="5467350" cy="4491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03FD1C3-787A-4BBB-BF32-CF2F469442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smtClean="0"/>
              <a:t>Добрый день уважаемые коллеги. Хочу представить Вам </a:t>
            </a:r>
            <a:r>
              <a:rPr lang="ru-RU" altLang="ru-RU" b="1" i="1" u="sng" smtClean="0"/>
              <a:t>автоматизированную</a:t>
            </a:r>
            <a:r>
              <a:rPr lang="ru-RU" altLang="ru-RU" smtClean="0"/>
              <a:t> информационную систему управления качеством столичного образования  (Московский регистр качества образования).</a:t>
            </a:r>
          </a:p>
          <a:p>
            <a:pPr eaLnBrk="1" hangingPunct="1">
              <a:spcBef>
                <a:spcPct val="0"/>
              </a:spcBef>
            </a:pPr>
            <a:endParaRPr lang="ru-RU" altLang="ru-RU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7166"/>
            <a:ext cx="7789776" cy="1470025"/>
          </a:xfrm>
        </p:spPr>
        <p:txBody>
          <a:bodyPr/>
          <a:lstStyle>
            <a:lvl1pPr>
              <a:defRPr>
                <a:solidFill>
                  <a:srgbClr val="C0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7356" y="2112941"/>
            <a:ext cx="5429288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F00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194A6-032F-4619-B017-A7662D6E3F28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F5D5B-E01F-4FCD-8F38-3A054BDD24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CC3399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FD3682-CDED-4704-96F3-749D55ACAC81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92BDF2-D4D0-4A55-BF0D-39787D3E81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78604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28586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26A92-3A33-4C9C-8ECF-6B92D3AE6739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D874B-7CB8-49A4-B6C0-B3273FDA6B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1575E0-73BA-4B01-A3D3-92D71FE0DB26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37C22-333E-4A84-B3A9-091B661DFC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C940B7-0AED-4C15-84F2-323A6C1F404D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4FB17-8D15-49F2-82E1-17D81328FE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8D85B-B684-4DB8-AAAD-2B007E5DAD68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71776-1318-44B8-8312-DA0D132E8A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D4DA4-7BD8-4DE5-BFA9-F6FB8EFAE8A7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FCB87-759B-4475-AE5C-53998BC904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573DB-BD04-40D7-81AB-E66FCDADE179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0827A-657D-4E7E-A198-3DCD53EB9B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40B75-B3D3-4C77-AEC6-5E571A9FA7A7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D245F-DE44-4415-8A72-BBAC8EADE5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42FBB-880D-420A-8597-03BF39BE8C9B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6BE0F-F373-45D0-B075-23C3A40AEB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CBA87-F417-4D70-9519-AFD75E4B2D42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6A296-33C8-463E-A0F3-43FCC90883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rgbClr val="FFFFFF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69038A-1050-48E1-9409-E022066ED3D5}" type="datetime1">
              <a:rPr lang="ru-RU"/>
              <a:pPr>
                <a:defRPr/>
              </a:pPr>
              <a:t>17.02.2015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0D5B56-6DE7-44CD-BAE0-4391C8258D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2" r:id="rId1"/>
    <p:sldLayoutId id="2147483952" r:id="rId2"/>
    <p:sldLayoutId id="2147483953" r:id="rId3"/>
    <p:sldLayoutId id="2147483954" r:id="rId4"/>
    <p:sldLayoutId id="2147483955" r:id="rId5"/>
    <p:sldLayoutId id="2147483956" r:id="rId6"/>
    <p:sldLayoutId id="2147483957" r:id="rId7"/>
    <p:sldLayoutId id="2147483958" r:id="rId8"/>
    <p:sldLayoutId id="2147483959" r:id="rId9"/>
    <p:sldLayoutId id="2147483960" r:id="rId10"/>
    <p:sldLayoutId id="2147483961" r:id="rId11"/>
  </p:sldLayoutIdLst>
  <p:transition spd="slow">
    <p:pull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ubtitle 2"/>
          <p:cNvSpPr>
            <a:spLocks noGrp="1"/>
          </p:cNvSpPr>
          <p:nvPr>
            <p:ph type="subTitle" idx="4294967295"/>
          </p:nvPr>
        </p:nvSpPr>
        <p:spPr>
          <a:xfrm>
            <a:off x="827088" y="692150"/>
            <a:ext cx="6121400" cy="3960813"/>
          </a:xfrm>
        </p:spPr>
        <p:txBody>
          <a:bodyPr/>
          <a:lstStyle/>
          <a:p>
            <a:pPr marL="0" indent="0" algn="ctr"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4400" b="1" smtClean="0">
                <a:solidFill>
                  <a:schemeClr val="hlink"/>
                </a:solidFill>
              </a:rPr>
              <a:t>«</a:t>
            </a:r>
            <a:r>
              <a:rPr lang="ru-RU" altLang="ru-RU" sz="4400" b="1" smtClean="0">
                <a:solidFill>
                  <a:schemeClr val="hlink"/>
                </a:solidFill>
                <a:latin typeface="Arial" charset="0"/>
              </a:rPr>
              <a:t>Проблемы преемственности дошкольного и начального общего образования в условиях введения ФГОС и ФГТ</a:t>
            </a:r>
            <a:r>
              <a:rPr lang="ru-RU" altLang="ru-RU" sz="4400" b="1" smtClean="0">
                <a:solidFill>
                  <a:schemeClr val="hlink"/>
                </a:solidFill>
              </a:rPr>
              <a:t>»</a:t>
            </a:r>
            <a:endParaRPr lang="ru-RU" altLang="ru-RU" sz="4400" b="1" i="1" smtClean="0">
              <a:solidFill>
                <a:schemeClr val="hlink"/>
              </a:solidFill>
            </a:endParaRPr>
          </a:p>
        </p:txBody>
      </p:sp>
      <p:sp>
        <p:nvSpPr>
          <p:cNvPr id="3075" name="Title 1"/>
          <p:cNvSpPr>
            <a:spLocks/>
          </p:cNvSpPr>
          <p:nvPr/>
        </p:nvSpPr>
        <p:spPr bwMode="auto">
          <a:xfrm>
            <a:off x="1835150" y="4149725"/>
            <a:ext cx="51133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2400">
              <a:latin typeface="Arial" charset="0"/>
            </a:endParaRPr>
          </a:p>
        </p:txBody>
      </p:sp>
      <p:sp>
        <p:nvSpPr>
          <p:cNvPr id="3076" name="Title 1"/>
          <p:cNvSpPr>
            <a:spLocks/>
          </p:cNvSpPr>
          <p:nvPr/>
        </p:nvSpPr>
        <p:spPr bwMode="auto">
          <a:xfrm>
            <a:off x="2051050" y="4724400"/>
            <a:ext cx="468153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ru-RU" sz="2400" b="1">
                <a:latin typeface="Arial" charset="0"/>
              </a:rPr>
              <a:t>15 марта 2012 г</a:t>
            </a:r>
            <a:r>
              <a:rPr lang="ru-RU" altLang="ru-RU" sz="2400">
                <a:latin typeface="Arial" charset="0"/>
              </a:rPr>
              <a:t>.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9525"/>
            <a:ext cx="9153525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5"/>
          <p:cNvSpPr txBox="1">
            <a:spLocks noChangeArrowheads="1"/>
          </p:cNvSpPr>
          <p:nvPr/>
        </p:nvSpPr>
        <p:spPr bwMode="auto">
          <a:xfrm>
            <a:off x="0" y="227013"/>
            <a:ext cx="9144000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800" b="1">
                <a:solidFill>
                  <a:srgbClr val="C00000"/>
                </a:solidFill>
              </a:rPr>
              <a:t>Федеральный закон  «Об образовании в Российской Федерации»</a:t>
            </a:r>
          </a:p>
          <a:p>
            <a:pPr algn="ctr"/>
            <a:r>
              <a:rPr lang="ru-RU" altLang="ru-RU" sz="2400" b="1">
                <a:solidFill>
                  <a:srgbClr val="C00000"/>
                </a:solidFill>
              </a:rPr>
              <a:t>№ 273-ФЗ от 29 декабря 2012 года</a:t>
            </a:r>
          </a:p>
        </p:txBody>
      </p:sp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2" cstate="print"/>
          <a:srcRect l="32813" t="15625" r="3125" b="71875"/>
          <a:stretch>
            <a:fillRect/>
          </a:stretch>
        </p:blipFill>
        <p:spPr bwMode="auto">
          <a:xfrm>
            <a:off x="139700" y="1357313"/>
            <a:ext cx="88614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2" cstate="print"/>
          <a:srcRect l="2344" t="30209" r="9373" b="60416"/>
          <a:stretch>
            <a:fillRect/>
          </a:stretch>
        </p:blipFill>
        <p:spPr bwMode="auto">
          <a:xfrm>
            <a:off x="542925" y="3365500"/>
            <a:ext cx="845026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Группа 3"/>
          <p:cNvGrpSpPr>
            <a:grpSpLocks/>
          </p:cNvGrpSpPr>
          <p:nvPr/>
        </p:nvGrpSpPr>
        <p:grpSpPr bwMode="auto">
          <a:xfrm>
            <a:off x="571500" y="188913"/>
            <a:ext cx="8143875" cy="5643562"/>
            <a:chOff x="571472" y="1071546"/>
            <a:chExt cx="8143932" cy="5643602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571472" y="5572140"/>
              <a:ext cx="8143932" cy="428628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dirty="0">
                  <a:solidFill>
                    <a:schemeClr val="tx1"/>
                  </a:solidFill>
                </a:rPr>
                <a:t>7) Высшее образование – подготовка специалиста или магистратура</a:t>
              </a:r>
            </a:p>
          </p:txBody>
        </p:sp>
        <p:sp>
          <p:nvSpPr>
            <p:cNvPr id="6" name="Скругленный прямоугольник 5"/>
            <p:cNvSpPr/>
            <p:nvPr/>
          </p:nvSpPr>
          <p:spPr>
            <a:xfrm>
              <a:off x="571472" y="6143644"/>
              <a:ext cx="8143932" cy="571504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dirty="0">
                  <a:solidFill>
                    <a:schemeClr val="tx1"/>
                  </a:solidFill>
                </a:rPr>
                <a:t>8) Высшее образование – подготовка научно-педагогических кадров, ординатура, </a:t>
              </a:r>
              <a:r>
                <a:rPr lang="ru-RU" sz="2000" dirty="0" err="1">
                  <a:solidFill>
                    <a:schemeClr val="tx1"/>
                  </a:solidFill>
                </a:rPr>
                <a:t>ассистентура-стажировка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sp>
          <p:nvSpPr>
            <p:cNvPr id="7" name="Скругленный прямоугольник 6"/>
            <p:cNvSpPr/>
            <p:nvPr/>
          </p:nvSpPr>
          <p:spPr>
            <a:xfrm>
              <a:off x="1571604" y="1071546"/>
              <a:ext cx="6072230" cy="576064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3200" b="1" dirty="0"/>
                <a:t>Уровни образования</a:t>
              </a: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571472" y="1785926"/>
              <a:ext cx="8072494" cy="654912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3000" dirty="0">
                  <a:solidFill>
                    <a:schemeClr val="tx1"/>
                  </a:solidFill>
                </a:rPr>
                <a:t>1) Дошкольное образование</a:t>
              </a: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571472" y="2571744"/>
              <a:ext cx="8072494" cy="642942"/>
            </a:xfrm>
            <a:prstGeom prst="round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800" dirty="0">
                  <a:solidFill>
                    <a:schemeClr val="tx1"/>
                  </a:solidFill>
                </a:rPr>
                <a:t>2) Начальное общее образование</a:t>
              </a: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571472" y="3286124"/>
              <a:ext cx="8072494" cy="571504"/>
            </a:xfrm>
            <a:prstGeom prst="roundRect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800" dirty="0">
                  <a:solidFill>
                    <a:schemeClr val="tx1"/>
                  </a:solidFill>
                </a:rPr>
                <a:t>3) Основное общее образование</a:t>
              </a: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571472" y="3929066"/>
              <a:ext cx="8143932" cy="578914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800" dirty="0">
                  <a:solidFill>
                    <a:schemeClr val="tx1"/>
                  </a:solidFill>
                </a:rPr>
                <a:t>4) Среднее общее образование</a:t>
              </a: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571472" y="4643446"/>
              <a:ext cx="8143932" cy="428628"/>
            </a:xfrm>
            <a:prstGeom prst="round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dirty="0">
                  <a:solidFill>
                    <a:schemeClr val="tx1"/>
                  </a:solidFill>
                </a:rPr>
                <a:t>5) Среднее профессиональное образование</a:t>
              </a: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571472" y="5143512"/>
              <a:ext cx="8143932" cy="428628"/>
            </a:xfrm>
            <a:prstGeom prst="round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2000" dirty="0">
                  <a:solidFill>
                    <a:schemeClr val="tx1"/>
                  </a:solidFill>
                </a:rPr>
                <a:t>6) Высшее образование - </a:t>
              </a:r>
              <a:r>
                <a:rPr lang="ru-RU" sz="2000" dirty="0" err="1">
                  <a:solidFill>
                    <a:schemeClr val="tx1"/>
                  </a:solidFill>
                </a:rPr>
                <a:t>бакалавриат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61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6148" name="Picture 2" descr="C:\Users\polunina_tl\Desktop\доклады МО\Доклад Министра образования и науки Челябинской области\Слайд15.JPG"/>
          <p:cNvPicPr>
            <a:picLocks noChangeAspect="1" noChangeArrowheads="1"/>
          </p:cNvPicPr>
          <p:nvPr/>
        </p:nvPicPr>
        <p:blipFill>
          <a:blip r:embed="rId2" cstate="print"/>
          <a:srcRect b="6950"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3" descr="C:\Users\polunina_tl\Desktop\доклады МО\Доклад Министра образования и науки Челябинской области\Слайд8.JPG"/>
          <p:cNvPicPr>
            <a:picLocks noChangeAspect="1" noChangeArrowheads="1"/>
          </p:cNvPicPr>
          <p:nvPr/>
        </p:nvPicPr>
        <p:blipFill>
          <a:blip r:embed="rId3" cstate="print"/>
          <a:srcRect b="6950"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Группа 6"/>
          <p:cNvGrpSpPr>
            <a:grpSpLocks/>
          </p:cNvGrpSpPr>
          <p:nvPr/>
        </p:nvGrpSpPr>
        <p:grpSpPr bwMode="auto">
          <a:xfrm>
            <a:off x="971550" y="433388"/>
            <a:ext cx="7561263" cy="3940175"/>
            <a:chOff x="539750" y="692150"/>
            <a:chExt cx="8280400" cy="4895850"/>
          </a:xfrm>
        </p:grpSpPr>
        <p:sp>
          <p:nvSpPr>
            <p:cNvPr id="7172" name="Text Box 2"/>
            <p:cNvSpPr txBox="1">
              <a:spLocks noChangeArrowheads="1"/>
            </p:cNvSpPr>
            <p:nvPr/>
          </p:nvSpPr>
          <p:spPr bwMode="auto">
            <a:xfrm>
              <a:off x="1187450" y="692150"/>
              <a:ext cx="6767513" cy="1032552"/>
            </a:xfrm>
            <a:prstGeom prst="rect">
              <a:avLst/>
            </a:prstGeom>
            <a:gradFill rotWithShape="1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400" b="1">
                  <a:solidFill>
                    <a:srgbClr val="000000"/>
                  </a:solidFill>
                  <a:latin typeface="Bookman Old Style" pitchFamily="18" charset="0"/>
                </a:rPr>
                <a:t>Федеральный государственный образовательный стандарт</a:t>
              </a:r>
            </a:p>
          </p:txBody>
        </p:sp>
        <p:sp>
          <p:nvSpPr>
            <p:cNvPr id="7173" name="AutoShape 4"/>
            <p:cNvSpPr>
              <a:spLocks noChangeArrowheads="1"/>
            </p:cNvSpPr>
            <p:nvPr/>
          </p:nvSpPr>
          <p:spPr bwMode="auto">
            <a:xfrm>
              <a:off x="539750" y="3357563"/>
              <a:ext cx="3313113" cy="863600"/>
            </a:xfrm>
            <a:prstGeom prst="wedgeRectCallout">
              <a:avLst>
                <a:gd name="adj1" fmla="val 37111"/>
                <a:gd name="adj2" fmla="val -226287"/>
              </a:avLst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2000" b="1">
                  <a:solidFill>
                    <a:srgbClr val="000000"/>
                  </a:solidFill>
                  <a:latin typeface="Arial" charset="0"/>
                </a:rPr>
                <a:t>Структура ООП</a:t>
              </a:r>
            </a:p>
          </p:txBody>
        </p:sp>
        <p:sp>
          <p:nvSpPr>
            <p:cNvPr id="7174" name="AutoShape 6"/>
            <p:cNvSpPr>
              <a:spLocks noChangeArrowheads="1"/>
            </p:cNvSpPr>
            <p:nvPr/>
          </p:nvSpPr>
          <p:spPr bwMode="auto">
            <a:xfrm>
              <a:off x="5435600" y="2997200"/>
              <a:ext cx="3384550" cy="863600"/>
            </a:xfrm>
            <a:prstGeom prst="wedgeRectCallout">
              <a:avLst>
                <a:gd name="adj1" fmla="val -42824"/>
                <a:gd name="adj2" fmla="val -173898"/>
              </a:avLst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b="1">
                  <a:solidFill>
                    <a:srgbClr val="000000"/>
                  </a:solidFill>
                  <a:latin typeface="Arial" charset="0"/>
                </a:rPr>
                <a:t>Условия реализации ООП</a:t>
              </a:r>
            </a:p>
          </p:txBody>
        </p:sp>
        <p:sp>
          <p:nvSpPr>
            <p:cNvPr id="7175" name="AutoShape 4"/>
            <p:cNvSpPr>
              <a:spLocks noChangeArrowheads="1"/>
            </p:cNvSpPr>
            <p:nvPr/>
          </p:nvSpPr>
          <p:spPr bwMode="auto">
            <a:xfrm>
              <a:off x="2339975" y="4724400"/>
              <a:ext cx="3671888" cy="863600"/>
            </a:xfrm>
            <a:prstGeom prst="wedgeRectCallout">
              <a:avLst>
                <a:gd name="adj1" fmla="val 8495"/>
                <a:gd name="adj2" fmla="val -383088"/>
              </a:avLst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2000" b="1">
                  <a:solidFill>
                    <a:srgbClr val="000000"/>
                  </a:solidFill>
                  <a:latin typeface="Arial" charset="0"/>
                </a:rPr>
                <a:t>Результаты реализации ООП</a:t>
              </a:r>
              <a:endParaRPr lang="ru-RU" altLang="ru-RU" sz="2000" b="1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  <p:sp>
        <p:nvSpPr>
          <p:cNvPr id="7171" name="TextBox 11"/>
          <p:cNvSpPr txBox="1">
            <a:spLocks noChangeArrowheads="1"/>
          </p:cNvSpPr>
          <p:nvPr/>
        </p:nvSpPr>
        <p:spPr bwMode="auto">
          <a:xfrm>
            <a:off x="2484438" y="4508500"/>
            <a:ext cx="5211762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solidFill>
                  <a:srgbClr val="C00000"/>
                </a:solidFill>
              </a:rPr>
              <a:t>Для сравнения: </a:t>
            </a:r>
          </a:p>
          <a:p>
            <a:r>
              <a:rPr lang="ru-RU" altLang="ru-RU" sz="1600">
                <a:latin typeface="Arial" charset="0"/>
              </a:rPr>
              <a:t>раньше для дошкольного образования (в отличие от других уровней ) устанавливались ФГТ, включающие 2 группы требований: к структуре ООП и условиям реализации.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619672" y="404664"/>
            <a:ext cx="6000792" cy="9361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</a:rPr>
              <a:t>Образовательные программы </a:t>
            </a:r>
          </a:p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</a:rPr>
              <a:t>дошкольного образования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47813" y="2000250"/>
            <a:ext cx="2952750" cy="1800225"/>
          </a:xfrm>
          <a:prstGeom prst="round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Основные </a:t>
            </a:r>
            <a:r>
              <a:rPr lang="ru-RU" dirty="0" err="1">
                <a:solidFill>
                  <a:schemeClr val="tx1"/>
                </a:solidFill>
              </a:rPr>
              <a:t>общеообразовательные</a:t>
            </a:r>
            <a:r>
              <a:rPr lang="ru-RU" dirty="0">
                <a:solidFill>
                  <a:schemeClr val="tx1"/>
                </a:solidFill>
              </a:rPr>
              <a:t> программы  дошкольного образования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787900" y="2000250"/>
            <a:ext cx="2952750" cy="1800225"/>
          </a:xfrm>
          <a:prstGeom prst="roundRect">
            <a:avLst/>
          </a:prstGeom>
          <a:solidFill>
            <a:srgbClr val="FFDD71"/>
          </a:solidFill>
          <a:ln>
            <a:solidFill>
              <a:srgbClr val="FFDD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Дополнительные </a:t>
            </a:r>
            <a:r>
              <a:rPr lang="ru-RU" dirty="0" err="1">
                <a:solidFill>
                  <a:schemeClr val="tx1"/>
                </a:solidFill>
              </a:rPr>
              <a:t>общеообразовательные</a:t>
            </a:r>
            <a:r>
              <a:rPr lang="ru-RU" dirty="0">
                <a:solidFill>
                  <a:schemeClr val="tx1"/>
                </a:solidFill>
              </a:rPr>
              <a:t> программы  дошкольного образования</a:t>
            </a:r>
          </a:p>
        </p:txBody>
      </p:sp>
      <p:sp>
        <p:nvSpPr>
          <p:cNvPr id="8199" name="TextBox 10"/>
          <p:cNvSpPr txBox="1">
            <a:spLocks noChangeArrowheads="1"/>
          </p:cNvSpPr>
          <p:nvPr/>
        </p:nvSpPr>
        <p:spPr bwMode="auto">
          <a:xfrm>
            <a:off x="2441575" y="4292600"/>
            <a:ext cx="521176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solidFill>
                  <a:srgbClr val="C00000"/>
                </a:solidFill>
              </a:rPr>
              <a:t>Для сравнения: </a:t>
            </a:r>
          </a:p>
          <a:p>
            <a:r>
              <a:rPr lang="ru-RU" altLang="ru-RU" sz="1600">
                <a:latin typeface="Arial" charset="0"/>
              </a:rPr>
              <a:t>По закону № 273-ФЗ ООП разрабатываются </a:t>
            </a:r>
            <a:r>
              <a:rPr lang="ru-RU" altLang="ru-RU" sz="1600" u="sng">
                <a:latin typeface="Arial" charset="0"/>
              </a:rPr>
              <a:t>с учетом</a:t>
            </a:r>
            <a:r>
              <a:rPr lang="ru-RU" altLang="ru-RU" sz="1600">
                <a:latin typeface="Arial" charset="0"/>
              </a:rPr>
              <a:t> примерных образовательных программ ДО, а  раньше ООП разрабатывались </a:t>
            </a:r>
            <a:r>
              <a:rPr lang="ru-RU" altLang="ru-RU" sz="1600" u="sng">
                <a:latin typeface="Arial" charset="0"/>
              </a:rPr>
              <a:t>на основе </a:t>
            </a:r>
            <a:r>
              <a:rPr lang="ru-RU" altLang="ru-RU" sz="1600">
                <a:latin typeface="Arial" charset="0"/>
              </a:rPr>
              <a:t>примерных образовательных программ ДО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7"/>
          <p:cNvSpPr txBox="1">
            <a:spLocks/>
          </p:cNvSpPr>
          <p:nvPr/>
        </p:nvSpPr>
        <p:spPr>
          <a:xfrm>
            <a:off x="971600" y="1888232"/>
            <a:ext cx="3205020" cy="1252736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charset="0"/>
              <a:buNone/>
              <a:defRPr/>
            </a:pPr>
            <a:r>
              <a:rPr lang="ru-RU" sz="2000" b="1" dirty="0" smtClean="0"/>
              <a:t>В организациях, осуществляющих образовательную деятельность</a:t>
            </a:r>
            <a:endParaRPr lang="ru-RU" sz="2000" b="1" dirty="0"/>
          </a:p>
        </p:txBody>
      </p:sp>
      <p:sp>
        <p:nvSpPr>
          <p:cNvPr id="7" name="Содержимое 7"/>
          <p:cNvSpPr txBox="1">
            <a:spLocks/>
          </p:cNvSpPr>
          <p:nvPr/>
        </p:nvSpPr>
        <p:spPr bwMode="auto">
          <a:xfrm>
            <a:off x="4788024" y="1888232"/>
            <a:ext cx="3205020" cy="1252736"/>
          </a:xfrm>
          <a:prstGeom prst="round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ru-RU" sz="1600" b="1" dirty="0"/>
              <a:t>Вне организаций, осуществляющих образовательную деятельность (в форме семейного воспитания)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19672" y="404664"/>
            <a:ext cx="6000792" cy="936104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</a:rPr>
              <a:t>Образовательные программы </a:t>
            </a:r>
          </a:p>
          <a:p>
            <a:pPr algn="ctr">
              <a:defRPr/>
            </a:pPr>
            <a:r>
              <a:rPr lang="ru-RU" sz="2400" b="1" dirty="0">
                <a:solidFill>
                  <a:schemeClr val="tx1"/>
                </a:solidFill>
              </a:rPr>
              <a:t>дошкольного образования реализуются</a:t>
            </a:r>
          </a:p>
        </p:txBody>
      </p:sp>
      <p:sp>
        <p:nvSpPr>
          <p:cNvPr id="9227" name="TextBox 8"/>
          <p:cNvSpPr txBox="1">
            <a:spLocks noChangeArrowheads="1"/>
          </p:cNvSpPr>
          <p:nvPr/>
        </p:nvSpPr>
        <p:spPr bwMode="auto">
          <a:xfrm>
            <a:off x="1811338" y="4005263"/>
            <a:ext cx="561657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600" b="1">
                <a:solidFill>
                  <a:srgbClr val="C00000"/>
                </a:solidFill>
              </a:rPr>
              <a:t>Для сравнения: </a:t>
            </a:r>
          </a:p>
          <a:p>
            <a:r>
              <a:rPr lang="ru-RU" altLang="ru-RU" sz="1600">
                <a:latin typeface="Arial" charset="0"/>
              </a:rPr>
              <a:t>Организация более широкое понятие, чем учреждение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b="17628"/>
          <a:stretch>
            <a:fillRect/>
          </a:stretch>
        </p:blipFill>
        <p:spPr bwMode="auto">
          <a:xfrm>
            <a:off x="-19050" y="-9525"/>
            <a:ext cx="916305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11"/>
          <p:cNvSpPr txBox="1">
            <a:spLocks noChangeArrowheads="1"/>
          </p:cNvSpPr>
          <p:nvPr/>
        </p:nvSpPr>
        <p:spPr bwMode="auto">
          <a:xfrm>
            <a:off x="1763713" y="1462088"/>
            <a:ext cx="56165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4400" b="1">
                <a:solidFill>
                  <a:srgbClr val="C00000"/>
                </a:solidFill>
              </a:rPr>
              <a:t>Для сравнения: </a:t>
            </a:r>
          </a:p>
          <a:p>
            <a:r>
              <a:rPr lang="ru-RU" altLang="ru-RU" sz="2000">
                <a:latin typeface="Arial" charset="0"/>
              </a:rPr>
              <a:t>Раньше образовательную деятельность осуществляли образовательные учреждения, которые различались по типам и видам. Индивидуальные предприниматели не имели право вести образовательную деятельность.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1"/>
          <p:cNvSpPr txBox="1">
            <a:spLocks noChangeArrowheads="1"/>
          </p:cNvSpPr>
          <p:nvPr/>
        </p:nvSpPr>
        <p:spPr bwMode="auto">
          <a:xfrm>
            <a:off x="666750" y="3716338"/>
            <a:ext cx="4338638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4000" b="1">
                <a:solidFill>
                  <a:srgbClr val="C00000"/>
                </a:solidFill>
              </a:rPr>
              <a:t>Для сравнения: </a:t>
            </a:r>
          </a:p>
          <a:p>
            <a:r>
              <a:rPr lang="ru-RU" altLang="ru-RU" sz="1600">
                <a:latin typeface="Arial" charset="0"/>
              </a:rPr>
              <a:t>Основной тип учреждения, реализующего ООП ДО – дошкольное образовательное учреждение.  ДОУ дифференцировались по видам: ДОУ общеразвивающего вида, ДОУ комбинированного вида и т.д.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332656"/>
            <a:ext cx="3768544" cy="151216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</a:rPr>
              <a:t>Основной тип организации, реализующей ООП ДО – дошкольная образовательная организация 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3568" y="2204864"/>
            <a:ext cx="3768544" cy="151216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chemeClr val="tx1"/>
                </a:solidFill>
              </a:rPr>
              <a:t>ДОО не дифференцируются по видам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860032" y="317149"/>
            <a:ext cx="3768544" cy="1527675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В наименовании ДОО могут использоваться указания на особенности образовательной деятельности  и дополнительные функции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906360" y="2204864"/>
            <a:ext cx="3768544" cy="1512168"/>
          </a:xfrm>
          <a:prstGeom prst="roundRect">
            <a:avLst/>
          </a:prstGeom>
          <a:solidFill>
            <a:srgbClr val="F08A6A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u="sng" dirty="0">
                <a:solidFill>
                  <a:schemeClr val="tx1"/>
                </a:solidFill>
              </a:rPr>
              <a:t>особенности образовательной деятельности  </a:t>
            </a:r>
            <a:r>
              <a:rPr lang="ru-RU" sz="1400" dirty="0">
                <a:solidFill>
                  <a:schemeClr val="tx1"/>
                </a:solidFill>
              </a:rPr>
              <a:t>- уровень и направленность образовательных программ, интеграция различных видов образовательных программ, особые потребности воспитанников и т.д.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06360" y="3861048"/>
            <a:ext cx="3768544" cy="1224136"/>
          </a:xfrm>
          <a:prstGeom prst="roundRect">
            <a:avLst/>
          </a:prstGeom>
          <a:solidFill>
            <a:srgbClr val="F7C3B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u="sng" dirty="0">
                <a:solidFill>
                  <a:schemeClr val="tx1"/>
                </a:solidFill>
              </a:rPr>
              <a:t>Дополнительные функции – </a:t>
            </a: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</a:rPr>
              <a:t>содержание, лечение, реабилитация, коррекция, психолого-педагогическая поддержка воспитанников и т.д.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619672" y="404664"/>
            <a:ext cx="6000792" cy="1224136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tx1"/>
                </a:solidFill>
              </a:rPr>
              <a:t>Образовательные организации  являются государственными, муниципальными и частными</a:t>
            </a:r>
          </a:p>
        </p:txBody>
      </p:sp>
      <p:sp>
        <p:nvSpPr>
          <p:cNvPr id="13317" name="TextBox 3"/>
          <p:cNvSpPr txBox="1">
            <a:spLocks noChangeArrowheads="1"/>
          </p:cNvSpPr>
          <p:nvPr/>
        </p:nvSpPr>
        <p:spPr bwMode="auto">
          <a:xfrm>
            <a:off x="827088" y="2205038"/>
            <a:ext cx="78486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4000" b="1">
                <a:solidFill>
                  <a:srgbClr val="C00000"/>
                </a:solidFill>
              </a:rPr>
              <a:t>Для сравнения: </a:t>
            </a:r>
          </a:p>
          <a:p>
            <a:r>
              <a:rPr lang="ru-RU" altLang="ru-RU" sz="2000">
                <a:latin typeface="Arial" charset="0"/>
              </a:rPr>
              <a:t>Образовательные учреждения  являлись государственными, муниципальными и </a:t>
            </a:r>
            <a:r>
              <a:rPr lang="ru-RU" altLang="ru-RU" sz="2000" u="sng">
                <a:latin typeface="Arial" charset="0"/>
              </a:rPr>
              <a:t>негосударственными 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19672" y="404664"/>
            <a:ext cx="6000792" cy="1800200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chemeClr val="tx1"/>
                </a:solidFill>
              </a:rPr>
              <a:t>Образование детей с ограниченными возможностями здоровья осуществляется </a:t>
            </a:r>
            <a:r>
              <a:rPr lang="ru-RU" sz="2400" u="sng" dirty="0">
                <a:solidFill>
                  <a:schemeClr val="tx1"/>
                </a:solidFill>
              </a:rPr>
              <a:t>по адаптированным образовательным программам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19672" y="2420888"/>
            <a:ext cx="5976664" cy="151216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u="sng" dirty="0">
                <a:solidFill>
                  <a:schemeClr val="tx1"/>
                </a:solidFill>
              </a:rPr>
              <a:t>Адаптация программы </a:t>
            </a:r>
            <a:r>
              <a:rPr lang="ru-RU" sz="2000" dirty="0">
                <a:solidFill>
                  <a:schemeClr val="tx1"/>
                </a:solidFill>
              </a:rPr>
              <a:t>– ее «приспособление» для образования детей с ОВЗ. Степень адаптации зависит от категории детей с ОВЗ, особенностей их психофизического развития и индивидуальных возможностей.</a:t>
            </a:r>
          </a:p>
        </p:txBody>
      </p:sp>
      <p:sp>
        <p:nvSpPr>
          <p:cNvPr id="14344" name="TextBox 5"/>
          <p:cNvSpPr txBox="1">
            <a:spLocks noChangeArrowheads="1"/>
          </p:cNvSpPr>
          <p:nvPr/>
        </p:nvSpPr>
        <p:spPr bwMode="auto">
          <a:xfrm>
            <a:off x="827088" y="4076700"/>
            <a:ext cx="78486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4000" b="1">
                <a:solidFill>
                  <a:srgbClr val="C00000"/>
                </a:solidFill>
              </a:rPr>
              <a:t>Для сравнения: </a:t>
            </a:r>
          </a:p>
          <a:p>
            <a:r>
              <a:rPr lang="ru-RU" altLang="ru-RU" sz="2000">
                <a:latin typeface="Arial" charset="0"/>
              </a:rPr>
              <a:t>Образование детей с ОВЗ осуществлялось по ООП для детей с ОВЗ, которые разрабатывались на основе примерных основных программ для детей с ОВЗ.</a:t>
            </a:r>
            <a:endParaRPr lang="ru-RU" altLang="ru-RU" sz="2000" u="sng">
              <a:latin typeface="Arial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835150" y="476250"/>
            <a:ext cx="6049963" cy="720725"/>
          </a:xfrm>
          <a:prstGeom prst="round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Сетевая форма реализации программ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35696" y="1556792"/>
            <a:ext cx="6048672" cy="1224136"/>
          </a:xfrm>
          <a:prstGeom prst="roundRect">
            <a:avLst/>
          </a:prstGeom>
          <a:solidFill>
            <a:srgbClr val="F7C3B3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tx1"/>
                </a:solidFill>
              </a:rPr>
              <a:t>Обеспечивает возможность освоения обучающимся ООП с использованием ресурсов нескольких организаций, осуществляющих образовательную деятельность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835696" y="2989753"/>
            <a:ext cx="6048672" cy="201622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dirty="0">
                <a:solidFill>
                  <a:schemeClr val="bg1"/>
                </a:solidFill>
              </a:rPr>
              <a:t>В сетевой форме образования могут участвовать: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chemeClr val="bg1"/>
                </a:solidFill>
              </a:rPr>
              <a:t>научные организации,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chemeClr val="bg1"/>
                </a:solidFill>
              </a:rPr>
              <a:t>медицинские организации,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chemeClr val="bg1"/>
                </a:solidFill>
              </a:rPr>
              <a:t>организации культуры,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>
                <a:solidFill>
                  <a:schemeClr val="bg1"/>
                </a:solidFill>
              </a:rPr>
              <a:t>физкультурно-спортивные организации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Содержимое 3" descr="http://ic.pics.livejournal.com/mon_ru/38423652/211501/211501_original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19672" y="404664"/>
            <a:ext cx="6000792" cy="1224136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Федеральный государственный стандарт дошкольного образования 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27684" y="1980714"/>
            <a:ext cx="5784768" cy="2816438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Разработан  в России впервые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Представляет собой совокупность обязательных требований к дошкольному образованию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Предмет регулирования Стандарта -  отношения в сфере образования между их участниками, возникающие при реализации основной образовательной программы дошкольного образования  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19672" y="404664"/>
            <a:ext cx="6000792" cy="1224136"/>
          </a:xfrm>
          <a:prstGeom prst="roundRect">
            <a:avLst/>
          </a:prstGeom>
          <a:solidFill>
            <a:srgbClr val="5F9127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Стандарт разработан на основе: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77791" y="1772816"/>
            <a:ext cx="5784768" cy="3896558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Конвенции ООН о правах ребенка, Конституции РФ, законодательства РФ и обеспечивает возможность учёта региональных, национальных, этнокультурных и других особенностей народов РФ при разработке и реализации Программы Организацией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При разработке Стандарта учтены: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особые образовательные потребности отдельных категорий детей, в том числе с ограниченными возможностями здоровья;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возможности освоения ребёнком Программы на разных этапах её реализации.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19672" y="404664"/>
            <a:ext cx="6000792" cy="1224136"/>
          </a:xfrm>
          <a:prstGeom prst="roundRect">
            <a:avLst/>
          </a:prstGeom>
          <a:solidFill>
            <a:srgbClr val="E923A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Стандарт утверждает принципы: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805267" y="1772816"/>
            <a:ext cx="5784768" cy="3896558"/>
          </a:xfrm>
          <a:prstGeom prst="roundRect">
            <a:avLst/>
          </a:prstGeom>
          <a:solidFill>
            <a:srgbClr val="F59DD6"/>
          </a:solidFill>
          <a:ln>
            <a:solidFill>
              <a:srgbClr val="F59DD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поддержки разнообразия  детства;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сохранения уникальности и </a:t>
            </a:r>
            <a:r>
              <a:rPr lang="ru-RU" dirty="0" err="1">
                <a:solidFill>
                  <a:schemeClr val="tx1"/>
                </a:solidFill>
              </a:rPr>
              <a:t>самоценности</a:t>
            </a:r>
            <a:r>
              <a:rPr lang="ru-RU" dirty="0">
                <a:solidFill>
                  <a:schemeClr val="tx1"/>
                </a:solidFill>
              </a:rPr>
              <a:t> дошкольного детства как важного этапа в общем развитии человека;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полноценного проживания ребёнком всех этапов дошкольного детства, амплификации (обогащения) детского развития;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>
                <a:solidFill>
                  <a:schemeClr val="tx1"/>
                </a:solidFill>
              </a:rPr>
              <a:t>создания благоприятной социальной ситуации развития каждого ребёнка в соответствии с его возрастными и индивидуальными особенностями и склонностями;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90538" y="188913"/>
            <a:ext cx="3816350" cy="1223962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Цели ФГОС ДО: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23850" y="1608138"/>
            <a:ext cx="4103688" cy="35353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обеспечение государством равенства возможностей для каждого ребёнка в получении качественного дошкольного образования;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обеспечение государственных гарантий уровня и качества образования на основе единства обязательных требований к условиям реализации основных образовательных программ, их структуре и результатам их освоения;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400" dirty="0">
                <a:solidFill>
                  <a:schemeClr val="tx1"/>
                </a:solidFill>
              </a:rPr>
              <a:t>сохранение единства образовательного пространства РФ относительно уровня дошкольного образования.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883150" y="188913"/>
            <a:ext cx="3816350" cy="1223962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Задачи ФГОС ДО: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6463" y="1628775"/>
            <a:ext cx="4103687" cy="4321175"/>
          </a:xfrm>
          <a:prstGeom prst="roundRect">
            <a:avLst/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tx1"/>
                </a:solidFill>
              </a:rPr>
              <a:t>охрана и укрепление физического и психического здоровья детей;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tx1"/>
                </a:solidFill>
              </a:rPr>
              <a:t>сохранение и поддержка индивидуальности ребёнка, развитие индивидуальных способностей и творческого потенциала каждого;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tx1"/>
                </a:solidFill>
              </a:rPr>
              <a:t>формирование общей культуры воспитанников, развития их нравственных, интеллектуальных, физических, эстетических качеств, инициативности, самостоятельности,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tx1"/>
                </a:solidFill>
              </a:rPr>
              <a:t>формирования предпосылок к учебной деятельности;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tx1"/>
                </a:solidFill>
              </a:rPr>
              <a:t>обеспечения вариативности и разнообразия содержания образовательных программ и организационных форм уровня дошкольного образования, возможности формирования образовательных программ различных уровней сложности и направленности с учётом образовательных потребностей и способностей воспитанников;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200" dirty="0">
                <a:solidFill>
                  <a:schemeClr val="tx1"/>
                </a:solidFill>
              </a:rPr>
              <a:t>формирования социокультурной среды, соответствующей возрастным и индивидуальным особенностям детей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11188" y="188913"/>
            <a:ext cx="7681912" cy="936625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bg1"/>
                </a:solidFill>
              </a:rPr>
              <a:t>Стандарт является основой для:</a:t>
            </a:r>
          </a:p>
        </p:txBody>
      </p:sp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852488" y="1412875"/>
            <a:ext cx="7440612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ru-RU" altLang="ru-RU">
                <a:latin typeface="Arial" charset="0"/>
              </a:rPr>
              <a:t>разработки и реализации Программы; 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ru-RU">
                <a:latin typeface="Arial" charset="0"/>
              </a:rPr>
              <a:t>разработки примерных образовательных программ дошкольного образования; 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ru-RU">
                <a:latin typeface="Arial" charset="0"/>
              </a:rPr>
              <a:t>разработки нормативов финансового обеспечения реализации Программы; 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ru-RU">
                <a:latin typeface="Arial" charset="0"/>
              </a:rPr>
              <a:t>формирования учредителем государственного (муниципального) задания в отношении Организаций; 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ru-RU">
                <a:latin typeface="Arial" charset="0"/>
              </a:rPr>
              <a:t>Объективной оценки соответствия образовательной деятельности Организации требованиям Стандарта к условиям реализации и структуре Программы; </a:t>
            </a:r>
          </a:p>
          <a:p>
            <a:pPr marL="285750" indent="-285750">
              <a:buFont typeface="Arial" charset="0"/>
              <a:buChar char="•"/>
            </a:pPr>
            <a:r>
              <a:rPr lang="ru-RU" altLang="ru-RU">
                <a:latin typeface="Arial" charset="0"/>
              </a:rPr>
              <a:t>подготовки, профессиональной переподготовки, повышения квалификации и аттестации педагогических работников, административно-управленческого персонала государственных и муниципальных Организаций. </a:t>
            </a:r>
          </a:p>
          <a:p>
            <a:pPr marL="285750" indent="-285750">
              <a:buFont typeface="Arial" charset="0"/>
              <a:buChar char="•"/>
            </a:pPr>
            <a:endParaRPr lang="ru-RU" alt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Группа 4"/>
          <p:cNvGrpSpPr>
            <a:grpSpLocks/>
          </p:cNvGrpSpPr>
          <p:nvPr/>
        </p:nvGrpSpPr>
        <p:grpSpPr bwMode="auto">
          <a:xfrm>
            <a:off x="890588" y="549275"/>
            <a:ext cx="7559675" cy="4760913"/>
            <a:chOff x="539750" y="692150"/>
            <a:chExt cx="8280400" cy="4895850"/>
          </a:xfrm>
        </p:grpSpPr>
        <p:sp>
          <p:nvSpPr>
            <p:cNvPr id="22531" name="Text Box 2"/>
            <p:cNvSpPr txBox="1">
              <a:spLocks noChangeArrowheads="1"/>
            </p:cNvSpPr>
            <p:nvPr/>
          </p:nvSpPr>
          <p:spPr bwMode="auto">
            <a:xfrm>
              <a:off x="1187450" y="692150"/>
              <a:ext cx="6767513" cy="1032552"/>
            </a:xfrm>
            <a:prstGeom prst="rect">
              <a:avLst/>
            </a:prstGeom>
            <a:gradFill rotWithShape="1">
              <a:gsLst>
                <a:gs pos="0">
                  <a:srgbClr val="FFEFD1"/>
                </a:gs>
                <a:gs pos="64999">
                  <a:srgbClr val="F0EBD5"/>
                </a:gs>
                <a:gs pos="100000">
                  <a:srgbClr val="D1C39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altLang="ru-RU" sz="2400" b="1">
                  <a:solidFill>
                    <a:srgbClr val="000000"/>
                  </a:solidFill>
                  <a:latin typeface="Bookman Old Style" pitchFamily="18" charset="0"/>
                </a:rPr>
                <a:t>Федеральный государственный образовательный стандарт</a:t>
              </a:r>
            </a:p>
          </p:txBody>
        </p:sp>
        <p:sp>
          <p:nvSpPr>
            <p:cNvPr id="22532" name="AutoShape 4"/>
            <p:cNvSpPr>
              <a:spLocks noChangeArrowheads="1"/>
            </p:cNvSpPr>
            <p:nvPr/>
          </p:nvSpPr>
          <p:spPr bwMode="auto">
            <a:xfrm>
              <a:off x="539750" y="3357563"/>
              <a:ext cx="3313113" cy="863600"/>
            </a:xfrm>
            <a:prstGeom prst="wedgeRectCallout">
              <a:avLst>
                <a:gd name="adj1" fmla="val 37111"/>
                <a:gd name="adj2" fmla="val -226287"/>
              </a:avLst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2000" b="1">
                  <a:solidFill>
                    <a:srgbClr val="000000"/>
                  </a:solidFill>
                  <a:latin typeface="Arial" charset="0"/>
                </a:rPr>
                <a:t>Структура ООП</a:t>
              </a:r>
            </a:p>
          </p:txBody>
        </p:sp>
        <p:sp>
          <p:nvSpPr>
            <p:cNvPr id="22533" name="AutoShape 6"/>
            <p:cNvSpPr>
              <a:spLocks noChangeArrowheads="1"/>
            </p:cNvSpPr>
            <p:nvPr/>
          </p:nvSpPr>
          <p:spPr bwMode="auto">
            <a:xfrm>
              <a:off x="5435600" y="2997200"/>
              <a:ext cx="3384550" cy="863600"/>
            </a:xfrm>
            <a:prstGeom prst="wedgeRectCallout">
              <a:avLst>
                <a:gd name="adj1" fmla="val -42824"/>
                <a:gd name="adj2" fmla="val -173898"/>
              </a:avLst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b="1">
                  <a:solidFill>
                    <a:srgbClr val="000000"/>
                  </a:solidFill>
                  <a:latin typeface="Arial" charset="0"/>
                </a:rPr>
                <a:t>Условия реализации ООП</a:t>
              </a:r>
            </a:p>
          </p:txBody>
        </p:sp>
        <p:sp>
          <p:nvSpPr>
            <p:cNvPr id="22534" name="AutoShape 4"/>
            <p:cNvSpPr>
              <a:spLocks noChangeArrowheads="1"/>
            </p:cNvSpPr>
            <p:nvPr/>
          </p:nvSpPr>
          <p:spPr bwMode="auto">
            <a:xfrm>
              <a:off x="2339975" y="4724400"/>
              <a:ext cx="3671888" cy="863600"/>
            </a:xfrm>
            <a:prstGeom prst="wedgeRectCallout">
              <a:avLst>
                <a:gd name="adj1" fmla="val 8495"/>
                <a:gd name="adj2" fmla="val -383088"/>
              </a:avLst>
            </a:prstGeom>
            <a:gradFill rotWithShape="1"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ru-RU" altLang="ru-RU" sz="2000" b="1">
                  <a:solidFill>
                    <a:srgbClr val="000000"/>
                  </a:solidFill>
                  <a:latin typeface="Arial" charset="0"/>
                </a:rPr>
                <a:t>Результаты реализации ООП</a:t>
              </a:r>
              <a:endParaRPr lang="ru-RU" altLang="ru-RU" sz="2000" b="1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</p:grp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Скругленный прямоугольник 9"/>
          <p:cNvSpPr/>
          <p:nvPr/>
        </p:nvSpPr>
        <p:spPr>
          <a:xfrm>
            <a:off x="611188" y="188913"/>
            <a:ext cx="7681912" cy="719137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bg1"/>
                </a:solidFill>
              </a:rPr>
              <a:t>Требования к ООП ДО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633413" y="188913"/>
            <a:ext cx="7681912" cy="107950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chemeClr val="bg1"/>
                </a:solidFill>
              </a:rPr>
              <a:t>Направления развития </a:t>
            </a:r>
          </a:p>
          <a:p>
            <a:pPr algn="ctr">
              <a:defRPr/>
            </a:pPr>
            <a:r>
              <a:rPr lang="ru-RU" sz="3200" dirty="0">
                <a:solidFill>
                  <a:schemeClr val="bg1"/>
                </a:solidFill>
              </a:rPr>
              <a:t>(образовательные области) - 5</a:t>
            </a:r>
          </a:p>
        </p:txBody>
      </p:sp>
      <p:graphicFrame>
        <p:nvGraphicFramePr>
          <p:cNvPr id="3" name="Схема 2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633413" y="188913"/>
            <a:ext cx="7681912" cy="71913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Образовательная область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«Социально-коммуникативное развитие»</a:t>
            </a:r>
          </a:p>
        </p:txBody>
      </p:sp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87400" y="1341438"/>
            <a:ext cx="7373938" cy="3671887"/>
          </a:xfrm>
          <a:prstGeom prst="round2Diag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</a:rPr>
              <a:t>Направлено на: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 усвоение норм и ценностей, принятых в обществе, включая моральные и нравственные ценности;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развитие общения и взаимодействия ребёнка с взрослыми и сверстниками;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становление самостоятельности, целенаправленности и </a:t>
            </a:r>
            <a:r>
              <a:rPr lang="ru-RU" sz="1600" dirty="0" err="1">
                <a:solidFill>
                  <a:schemeClr val="tx1"/>
                </a:solidFill>
              </a:rPr>
              <a:t>саморегуляции</a:t>
            </a:r>
            <a:r>
              <a:rPr lang="ru-RU" sz="1600" dirty="0">
                <a:solidFill>
                  <a:schemeClr val="tx1"/>
                </a:solidFill>
              </a:rPr>
              <a:t> собственных действий;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развитие социального и эмоционального интеллекта, эмоциональной отзывчивости, сопереживания, формирование готовности к совместной деятельности со сверстниками, формирование уважительного отношения и чувства принадлежности к своей семье и к сообществу детей и взрослых в Организации;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формирование позитивных установок к различным видам труда и творчества; формирование основ безопасного поведения в быту, социуме, природе.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633413" y="188913"/>
            <a:ext cx="7681912" cy="71913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Образовательная область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«Познавательное  развитие»</a:t>
            </a:r>
          </a:p>
        </p:txBody>
      </p:sp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87400" y="1341438"/>
            <a:ext cx="7373938" cy="3671887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</a:rPr>
              <a:t>Предполагает 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развитие интересов детей, любознательности и познавательной мотивации;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формирование познавательных действий, становление сознания; развитие воображения и творческой активности;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формирование первичных представлений о себе, других людях, объектах окружающего мира,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др.),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о малой родине и Отечестве, представлений о социокультурных ценностях нашего народа, об отечественных традициях и праздниках, о планете Земля как общем доме людей, об особенностях её природы, многообразии стран и народов мира.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633413" y="188913"/>
            <a:ext cx="7681912" cy="71913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Образовательная область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«Речевое  развитие»</a:t>
            </a:r>
          </a:p>
        </p:txBody>
      </p:sp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87400" y="1341438"/>
            <a:ext cx="7373938" cy="3024187"/>
          </a:xfrm>
          <a:prstGeom prst="round2Diag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</a:rPr>
              <a:t>Включает 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владение речью как средством общения и культуры;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обогащение активного словаря; развитие связной, грамматически правильной диалогической и монологической речи;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развитие речевого творчества;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развитие звуковой и интонационной культуры речи, фонематического слуха;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знакомство с книжной культурой, детской литературой, понимание на слух текстов различных жанров детской литературы;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формирование звуковой аналитико-синтетической активности как предпосылки обучения грамоте.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633413" y="188913"/>
            <a:ext cx="7681912" cy="71913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Образовательная область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«Художественно-эстетическое развитие»</a:t>
            </a:r>
          </a:p>
        </p:txBody>
      </p:sp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787400" y="1341438"/>
            <a:ext cx="7373938" cy="3024187"/>
          </a:xfrm>
          <a:prstGeom prst="round2DiagRect">
            <a:avLst/>
          </a:prstGeom>
          <a:solidFill>
            <a:srgbClr val="FFAD93"/>
          </a:solidFill>
          <a:ln>
            <a:solidFill>
              <a:srgbClr val="FFAD9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</a:rPr>
              <a:t>Предполагает 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развитие предпосылок ценностно- смыслового восприятия и понимания произведений искусства (словесного, музыкального, изобразительного), мира природы;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становление эстетического отношения к окружающему миру;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формирование элементарных представлений о видах искусства;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восприятие музыки, художественной литературы, фольклора;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стимулирование сопереживания персонажам художественных произведений;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реализацию самостоятельной творческой деятельности детей (изобразительной, конструктивно- модельной, музыкальной, и др.).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806450" y="188913"/>
            <a:ext cx="7508875" cy="719137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Образовательная область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«Физическое развитие»</a:t>
            </a:r>
          </a:p>
        </p:txBody>
      </p:sp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806450" y="1196975"/>
            <a:ext cx="7373938" cy="3960813"/>
          </a:xfrm>
          <a:prstGeom prst="round2DiagRect">
            <a:avLst/>
          </a:prstGeom>
          <a:solidFill>
            <a:srgbClr val="FFE389"/>
          </a:solidFill>
          <a:ln>
            <a:solidFill>
              <a:srgbClr val="FFE389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>
                <a:solidFill>
                  <a:schemeClr val="tx1"/>
                </a:solidFill>
              </a:rPr>
              <a:t>Включает приобретение опыта в следующих видах деятельности детей: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двигательной, в том числе связанной с выполнением упражнений, направленных на развитие таких физических качеств, как координация и гибкость; способствующих правильному формированию опорно-двигательной системы организма, развитию равновесия, координации движения, крупной и мелкой моторики обеих рук, а также с правильным, не наносящем ущерба организму, выполнением основных движений (ходьба, бег, мягкие прыжки, повороты в обе стороны),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формирование начальных представлений о некоторых видах спорта, овладение подвижными играми с правилами;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становление целенаправленности и </a:t>
            </a:r>
            <a:r>
              <a:rPr lang="ru-RU" sz="1600" dirty="0" err="1">
                <a:solidFill>
                  <a:schemeClr val="tx1"/>
                </a:solidFill>
              </a:rPr>
              <a:t>саморегуляции</a:t>
            </a:r>
            <a:r>
              <a:rPr lang="ru-RU" sz="1600" dirty="0">
                <a:solidFill>
                  <a:schemeClr val="tx1"/>
                </a:solidFill>
              </a:rPr>
              <a:t> в двигательной сфере;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1600" dirty="0">
                <a:solidFill>
                  <a:schemeClr val="tx1"/>
                </a:solidFill>
              </a:rPr>
              <a:t>становление ценностей здорового образа жизни, овладение его элементарными нормами и правилами (в питании, двигательном режиме, закаливании, при формировании полезных привычек и др.).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1475656" y="1268760"/>
          <a:ext cx="7416824" cy="435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633413" y="188913"/>
            <a:ext cx="7681912" cy="719137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bg1"/>
                </a:solidFill>
              </a:rPr>
              <a:t>Виды деятельности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11560" y="332656"/>
          <a:ext cx="820891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611560" y="692696"/>
          <a:ext cx="7956376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Содержимое 2"/>
          <p:cNvSpPr>
            <a:spLocks noGrp="1"/>
          </p:cNvSpPr>
          <p:nvPr>
            <p:ph idx="4294967295"/>
          </p:nvPr>
        </p:nvSpPr>
        <p:spPr>
          <a:xfrm>
            <a:off x="252413" y="1482725"/>
            <a:ext cx="8783637" cy="5375275"/>
          </a:xfrm>
          <a:noFill/>
        </p:spPr>
        <p:txBody>
          <a:bodyPr/>
          <a:lstStyle/>
          <a:p>
            <a:pPr>
              <a:buFont typeface="Arial" charset="0"/>
              <a:buNone/>
            </a:pPr>
            <a:r>
              <a:rPr lang="ru-RU" altLang="ru-RU" sz="2800" b="1" smtClean="0"/>
              <a:t>1 часть – обязательная </a:t>
            </a:r>
          </a:p>
          <a:p>
            <a:pPr>
              <a:buFont typeface="Arial" charset="0"/>
              <a:buNone/>
            </a:pPr>
            <a:r>
              <a:rPr lang="ru-RU" altLang="ru-RU" sz="2800" smtClean="0"/>
              <a:t>(</a:t>
            </a:r>
            <a:r>
              <a:rPr lang="ru-RU" altLang="ru-RU" sz="2400" smtClean="0"/>
              <a:t>составляет </a:t>
            </a:r>
            <a:r>
              <a:rPr lang="ru-RU" altLang="ru-RU" sz="2400" b="1" smtClean="0">
                <a:solidFill>
                  <a:srgbClr val="FF0000"/>
                </a:solidFill>
              </a:rPr>
              <a:t>не менее 60%</a:t>
            </a:r>
            <a:r>
              <a:rPr lang="ru-RU" altLang="ru-RU" sz="2400" smtClean="0"/>
              <a:t> от общего объема программы</a:t>
            </a:r>
            <a:r>
              <a:rPr lang="ru-RU" altLang="ru-RU" sz="2800" smtClean="0"/>
              <a:t>). </a:t>
            </a:r>
            <a:r>
              <a:rPr lang="ru-RU" altLang="ru-RU" sz="1800" smtClean="0"/>
              <a:t>предполагает комплексность подхода, обеспечивая развитие детей во всех пяти взаимодополняющих образовательных областях </a:t>
            </a:r>
          </a:p>
          <a:p>
            <a:pPr>
              <a:buFont typeface="Arial" charset="0"/>
              <a:buNone/>
            </a:pPr>
            <a:r>
              <a:rPr lang="ru-RU" altLang="ru-RU" sz="2800" smtClean="0"/>
              <a:t> </a:t>
            </a:r>
            <a:r>
              <a:rPr lang="ru-RU" altLang="ru-RU" sz="2800" b="1" smtClean="0"/>
              <a:t>2 часть - формируемая участниками образовательного процесса</a:t>
            </a:r>
            <a:r>
              <a:rPr lang="ru-RU" altLang="ru-RU" sz="2800" smtClean="0"/>
              <a:t>  </a:t>
            </a:r>
          </a:p>
          <a:p>
            <a:pPr>
              <a:buFont typeface="Arial" charset="0"/>
              <a:buNone/>
            </a:pPr>
            <a:r>
              <a:rPr lang="ru-RU" altLang="ru-RU" sz="2800" smtClean="0"/>
              <a:t>   (</a:t>
            </a:r>
            <a:r>
              <a:rPr lang="ru-RU" altLang="ru-RU" sz="2400" smtClean="0"/>
              <a:t>составляет  </a:t>
            </a:r>
            <a:r>
              <a:rPr lang="ru-RU" altLang="ru-RU" sz="2400" b="1" smtClean="0">
                <a:solidFill>
                  <a:srgbClr val="FF0000"/>
                </a:solidFill>
              </a:rPr>
              <a:t>не более 40%</a:t>
            </a:r>
            <a:r>
              <a:rPr lang="ru-RU" altLang="ru-RU" sz="2400" smtClean="0"/>
              <a:t>  от общего объема программы)  </a:t>
            </a:r>
            <a:r>
              <a:rPr lang="ru-RU" altLang="ru-RU" sz="1800" smtClean="0"/>
              <a:t>должны быть представлены выбранные и/или разработанные самостоятельно участниками образовательных отношений Программы, направленные на развитие детей в одной или нескольких образовательных областях, видах деятельности (далее - парциальные образовательные программы), методики, формы организации образовательной работы.</a:t>
            </a:r>
            <a:endParaRPr lang="ru-RU" altLang="ru-RU" sz="1600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403648" y="188640"/>
            <a:ext cx="6480720" cy="122413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</a:rPr>
              <a:t>Структура основной общеобразовательной программы ДО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251520" y="2204864"/>
          <a:ext cx="8373616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1403648" y="836712"/>
            <a:ext cx="6480720" cy="64807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</a:rPr>
              <a:t>Разделы ООП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-828600" y="1234592"/>
          <a:ext cx="6336704" cy="133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1475656" y="188640"/>
            <a:ext cx="6480720" cy="64807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</a:rPr>
              <a:t>Целевой раздел</a:t>
            </a:r>
          </a:p>
        </p:txBody>
      </p:sp>
      <p:sp>
        <p:nvSpPr>
          <p:cNvPr id="35846" name="Прямоугольник 3"/>
          <p:cNvSpPr>
            <a:spLocks noChangeArrowheads="1"/>
          </p:cNvSpPr>
          <p:nvPr/>
        </p:nvSpPr>
        <p:spPr bwMode="auto">
          <a:xfrm>
            <a:off x="774700" y="2722563"/>
            <a:ext cx="3024188" cy="240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ru-RU" altLang="ru-RU"/>
              <a:t>цели и задачи реализации Программы;</a:t>
            </a:r>
          </a:p>
          <a:p>
            <a:pPr marL="342900" indent="-342900">
              <a:buFont typeface="Arial" charset="0"/>
              <a:buChar char="•"/>
            </a:pPr>
            <a:r>
              <a:rPr lang="ru-RU" altLang="ru-RU"/>
              <a:t>принципы и подходы к формированию Программы;</a:t>
            </a:r>
          </a:p>
          <a:p>
            <a:pPr marL="342900" indent="-342900">
              <a:buFont typeface="Arial" charset="0"/>
              <a:buChar char="•"/>
            </a:pPr>
            <a:r>
              <a:rPr lang="ru-RU" altLang="ru-RU"/>
              <a:t>характеристики особенностей развития детей раннего и дошкольного возраста</a:t>
            </a:r>
            <a:r>
              <a:rPr lang="ru-RU" altLang="ru-RU" sz="2400"/>
              <a:t>.</a:t>
            </a:r>
          </a:p>
        </p:txBody>
      </p:sp>
      <p:graphicFrame>
        <p:nvGraphicFramePr>
          <p:cNvPr id="7" name="Объект 4"/>
          <p:cNvGraphicFramePr>
            <a:graphicFrameLocks/>
          </p:cNvGraphicFramePr>
          <p:nvPr/>
        </p:nvGraphicFramePr>
        <p:xfrm>
          <a:off x="2699792" y="1240160"/>
          <a:ext cx="7920880" cy="1252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35848" name="Прямоугольник 7"/>
          <p:cNvSpPr>
            <a:spLocks noChangeArrowheads="1"/>
          </p:cNvSpPr>
          <p:nvPr/>
        </p:nvSpPr>
        <p:spPr bwMode="auto">
          <a:xfrm>
            <a:off x="4500563" y="2695575"/>
            <a:ext cx="42306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/>
              <a:t>конкретизируют требования Стандарта к целевым ориентирам в обязательной части и части, формируемой участниками образовательных отношений, с учетом возрастных возможностей и индивидуальных различий (индивидуальных траекторий развития) детей, а также особенностей развития детей с ограниченными возможностями здоровья, в том числе детей-инвалидов (далее - дети с ограниченными возможностями здоровья).</a:t>
            </a:r>
            <a:endParaRPr lang="ru-RU" altLang="ru-RU" sz="200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475656" y="44624"/>
            <a:ext cx="6480720" cy="10081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</a:rPr>
              <a:t>Содержательный раздел </a:t>
            </a:r>
            <a:r>
              <a:rPr lang="ru-RU" sz="2800" dirty="0">
                <a:solidFill>
                  <a:schemeClr val="bg1"/>
                </a:solidFill>
              </a:rPr>
              <a:t>должен включать</a:t>
            </a:r>
          </a:p>
        </p:txBody>
      </p:sp>
      <p:sp>
        <p:nvSpPr>
          <p:cNvPr id="36869" name="Объект 1"/>
          <p:cNvSpPr>
            <a:spLocks noGrp="1"/>
          </p:cNvSpPr>
          <p:nvPr>
            <p:ph idx="1"/>
          </p:nvPr>
        </p:nvSpPr>
        <p:spPr>
          <a:xfrm>
            <a:off x="684213" y="1196975"/>
            <a:ext cx="8229600" cy="4525963"/>
          </a:xfrm>
          <a:noFill/>
        </p:spPr>
        <p:txBody>
          <a:bodyPr/>
          <a:lstStyle/>
          <a:p>
            <a:r>
              <a:rPr lang="ru-RU" altLang="ru-RU" sz="2000" smtClean="0"/>
              <a:t>описание образовательной деятельности в соответствии с направлениями развития ребенка, представленными в пяти образовательных областях, с учётом используемых вариативных примерных основных образовательных программ дошкольного образования и методических пособий, обеспечивающих реализацию данного содержания;</a:t>
            </a:r>
          </a:p>
          <a:p>
            <a:r>
              <a:rPr lang="ru-RU" altLang="ru-RU" sz="2000" smtClean="0"/>
              <a:t>описание вариативных форм, способов, методов и средств реализации Программы с учётом возрастных и индивидуальных особенностей воспитанников, специфики их образовательных потребностей и интересов;</a:t>
            </a:r>
          </a:p>
          <a:p>
            <a:r>
              <a:rPr lang="ru-RU" altLang="ru-RU" sz="2000" smtClean="0"/>
              <a:t>описание образовательной деятельности по профессиональной коррекции нарушений развития детей в случае, если эта работа предусмотрена Программой.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403648" y="404664"/>
            <a:ext cx="6480720" cy="10081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</a:rPr>
              <a:t>В содержательном разделе </a:t>
            </a:r>
            <a:r>
              <a:rPr lang="ru-RU" sz="2800" dirty="0">
                <a:solidFill>
                  <a:schemeClr val="bg1"/>
                </a:solidFill>
              </a:rPr>
              <a:t>должны быть представлены</a:t>
            </a:r>
          </a:p>
        </p:txBody>
      </p:sp>
      <p:sp>
        <p:nvSpPr>
          <p:cNvPr id="37893" name="Объект 1"/>
          <p:cNvSpPr>
            <a:spLocks noGrp="1"/>
          </p:cNvSpPr>
          <p:nvPr>
            <p:ph idx="1"/>
          </p:nvPr>
        </p:nvSpPr>
        <p:spPr>
          <a:xfrm>
            <a:off x="1187450" y="1844675"/>
            <a:ext cx="7499350" cy="2952750"/>
          </a:xfrm>
        </p:spPr>
        <p:txBody>
          <a:bodyPr/>
          <a:lstStyle/>
          <a:p>
            <a:r>
              <a:rPr lang="ru-RU" altLang="ru-RU" sz="2000" smtClean="0"/>
              <a:t>особенности образовательной деятельности разных видов;</a:t>
            </a:r>
          </a:p>
          <a:p>
            <a:r>
              <a:rPr lang="ru-RU" altLang="ru-RU" sz="2000" smtClean="0"/>
              <a:t>способы и направления поддержки детской инициативы;</a:t>
            </a:r>
          </a:p>
          <a:p>
            <a:r>
              <a:rPr lang="ru-RU" altLang="ru-RU" sz="2000" smtClean="0"/>
              <a:t>особенности взаимодействия педагогического коллектива с семьями воспитанников;</a:t>
            </a:r>
          </a:p>
          <a:p>
            <a:r>
              <a:rPr lang="ru-RU" altLang="ru-RU" sz="2000" smtClean="0"/>
              <a:t>иные характеристики содержания Программы, наиболее существенные с точки зрения авторов Программы.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403648" y="188640"/>
            <a:ext cx="6480720" cy="10081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</a:rPr>
              <a:t>Часть Программы, формируемая участниками образовательных отношений</a:t>
            </a:r>
            <a:endParaRPr lang="ru-RU" sz="1600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</p:nvPr>
        </p:nvGraphicFramePr>
        <p:xfrm>
          <a:off x="539552" y="1196752"/>
          <a:ext cx="8147248" cy="3787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387458" y="836712"/>
            <a:ext cx="6480720" cy="10081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>
                <a:solidFill>
                  <a:schemeClr val="bg1"/>
                </a:solidFill>
              </a:rPr>
              <a:t>Коррекционная работа и/или инклюзивное образование детей с ограниченными возможностями здоровья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77950" y="2349500"/>
            <a:ext cx="6454775" cy="2554288"/>
          </a:xfrm>
          <a:prstGeom prst="rect">
            <a:avLst/>
          </a:prstGeom>
        </p:spPr>
        <p:txBody>
          <a:bodyPr>
            <a:spAutoFit/>
          </a:bodyPr>
          <a:lstStyle/>
          <a:p>
            <a:pPr lvl="1">
              <a:defRPr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Должна быть направлена на: 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обеспечение коррекции нарушений развития различных категорий детей с ограниченными возможностями здоровья, 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оказание им квалифицированной помощи в освоении Программы;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разностороннее развитие и социальную адаптацию.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403648" y="188640"/>
            <a:ext cx="6480720" cy="10081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bg1"/>
                </a:solidFill>
              </a:rPr>
              <a:t>Организационный раздел</a:t>
            </a:r>
            <a:endParaRPr lang="ru-RU" sz="2400" dirty="0">
              <a:solidFill>
                <a:schemeClr val="bg1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619672" y="1340768"/>
          <a:ext cx="58955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27088" y="476250"/>
            <a:ext cx="7632700" cy="4648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C00000"/>
                </a:solidFill>
              </a:rPr>
              <a:t>Внимание, новое!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/>
              <a:t>Часть Программы, формируемая участниками образовательных отношений, может быть представлена в виде ссылок на соответствующую методическую литературу, позволяющую ознакомиться с содержанием выбранных участниками образовательных отношений парциальных программ, методик, форм организации образовательной работы.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sz="2400" dirty="0"/>
              <a:t>Дополнительным разделом Программы является текст её краткой презентации. Краткая презентация Программы должна быть ориентирована на родителей (законных представителей) детей и доступна для ознакомления.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151620" y="956716"/>
          <a:ext cx="6984776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1403648" y="188640"/>
            <a:ext cx="6480720" cy="1008112"/>
          </a:xfrm>
          <a:prstGeom prst="roundRect">
            <a:avLst/>
          </a:prstGeom>
          <a:solidFill>
            <a:srgbClr val="FFC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dirty="0">
                <a:solidFill>
                  <a:schemeClr val="tx1"/>
                </a:solidFill>
              </a:rPr>
              <a:t>Краткая  презентация Программы 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000000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новая презентация (2003)</Template>
  <TotalTime>2785</TotalTime>
  <Words>2294</Words>
  <Application>Microsoft Office PowerPoint</Application>
  <PresentationFormat>Экран (4:3)</PresentationFormat>
  <Paragraphs>224</Paragraphs>
  <Slides>40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6" baseType="lpstr">
      <vt:lpstr>Monotype Corsiva</vt:lpstr>
      <vt:lpstr>Arial</vt:lpstr>
      <vt:lpstr>Calibri</vt:lpstr>
      <vt:lpstr>Bookman Old Style</vt:lpstr>
      <vt:lpstr>Times New Roman</vt:lpstr>
      <vt:lpstr>Ppt0000000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Latypov_Family</dc:creator>
  <cp:lastModifiedBy>Admin</cp:lastModifiedBy>
  <cp:revision>186</cp:revision>
  <dcterms:created xsi:type="dcterms:W3CDTF">2011-06-28T17:05:06Z</dcterms:created>
  <dcterms:modified xsi:type="dcterms:W3CDTF">2015-02-17T11:39:21Z</dcterms:modified>
</cp:coreProperties>
</file>